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1" r:id="rId5"/>
    <p:sldId id="262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+1=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8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+2=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0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04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+4=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+5=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14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+6=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787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+7=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2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+8=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1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+9=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6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Moser</dc:creator>
  <cp:lastModifiedBy>Brittany Baldwin</cp:lastModifiedBy>
  <cp:revision>3</cp:revision>
  <dcterms:created xsi:type="dcterms:W3CDTF">2019-07-30T17:04:23Z</dcterms:created>
  <dcterms:modified xsi:type="dcterms:W3CDTF">2019-08-08T16:07:09Z</dcterms:modified>
</cp:coreProperties>
</file>