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8" r:id="rId4"/>
    <p:sldId id="261" r:id="rId5"/>
    <p:sldId id="262" r:id="rId6"/>
    <p:sldId id="260" r:id="rId7"/>
    <p:sldId id="264" r:id="rId8"/>
    <p:sldId id="265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8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99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177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8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58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8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17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50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80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96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56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5D211-451D-45C2-9F58-09A4958B418E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706DB-3D85-499F-96FE-565D0B8FE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3+1=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5886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3+2=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40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3+3=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2044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3+4=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7393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3+5=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145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3+6=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79710" y="2967335"/>
            <a:ext cx="787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18651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3+7=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7929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3+8=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8110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91957" y="2967335"/>
            <a:ext cx="2659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3+9=</a:t>
            </a:r>
            <a:endParaRPr lang="en-US" sz="9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967927" y="2967335"/>
            <a:ext cx="14318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en-US" sz="96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7166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27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Carolyn Moser</dc:creator>
  <cp:lastModifiedBy>Brittany Baldwin</cp:lastModifiedBy>
  <cp:revision>4</cp:revision>
  <dcterms:created xsi:type="dcterms:W3CDTF">2019-07-30T17:04:23Z</dcterms:created>
  <dcterms:modified xsi:type="dcterms:W3CDTF">2019-08-08T16:08:07Z</dcterms:modified>
</cp:coreProperties>
</file>