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4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1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0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2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7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4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25CB-5199-4352-A0E4-27C0C307FD5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9433-209D-4B88-B6F3-5A45E14D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Dolch</a:t>
            </a:r>
            <a:r>
              <a:rPr lang="en-US" dirty="0" smtClean="0"/>
              <a:t> Second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5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read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7605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those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4679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many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5340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green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5027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would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93365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always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5139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fast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83376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first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91448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found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95738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cold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6619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use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38996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write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22020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/>
          </a:p>
          <a:p>
            <a:pPr marL="0" indent="0" algn="ctr">
              <a:buNone/>
            </a:pPr>
            <a:r>
              <a:rPr lang="en-US" sz="8800" dirty="0"/>
              <a:t>d</a:t>
            </a:r>
            <a:r>
              <a:rPr lang="en-US" sz="8800" dirty="0" smtClean="0"/>
              <a:t>on’t</a:t>
            </a:r>
          </a:p>
        </p:txBody>
      </p:sp>
    </p:spTree>
    <p:extLst>
      <p:ext uri="{BB962C8B-B14F-4D97-AF65-F5344CB8AC3E}">
        <p14:creationId xmlns:p14="http://schemas.microsoft.com/office/powerpoint/2010/main" val="1125735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2781048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smtClean="0"/>
              <a:t>tell</a:t>
            </a:r>
            <a:endParaRPr lang="en-US" sz="8800"/>
          </a:p>
        </p:txBody>
      </p:sp>
    </p:spTree>
    <p:extLst>
      <p:ext uri="{BB962C8B-B14F-4D97-AF65-F5344CB8AC3E}">
        <p14:creationId xmlns:p14="http://schemas.microsoft.com/office/powerpoint/2010/main" val="3571935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sit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820383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five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5458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or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4605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pull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00412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/>
              <a:t>i</a:t>
            </a:r>
            <a:r>
              <a:rPr lang="en-US" sz="8800" dirty="0" smtClean="0"/>
              <a:t>t’s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38844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made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29968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right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26335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sleep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44111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because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610760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/>
              <a:t>s</a:t>
            </a:r>
            <a:r>
              <a:rPr lang="en-US" sz="8800" dirty="0" smtClean="0"/>
              <a:t>ing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08525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around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32167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endParaRPr lang="en-US" sz="8800" dirty="0" smtClean="0"/>
          </a:p>
          <a:p>
            <a:pPr marL="457200" lvl="1" indent="0" algn="ctr">
              <a:buNone/>
            </a:pPr>
            <a:r>
              <a:rPr lang="en-US" sz="8800" dirty="0" smtClean="0"/>
              <a:t>your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42203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best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58784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08" y="2668248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4012401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why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355438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been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03673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which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4951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upon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145170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wish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37205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call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008024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before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98118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us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232228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very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3101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wash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511555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these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3672918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smtClean="0"/>
              <a:t>goes</a:t>
            </a:r>
            <a:endParaRPr lang="en-US" sz="8800"/>
          </a:p>
        </p:txBody>
      </p:sp>
    </p:spTree>
    <p:extLst>
      <p:ext uri="{BB962C8B-B14F-4D97-AF65-F5344CB8AC3E}">
        <p14:creationId xmlns:p14="http://schemas.microsoft.com/office/powerpoint/2010/main" val="938406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does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4671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buy</a:t>
            </a:r>
            <a:endParaRPr lang="en-US" sz="8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2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gave</a:t>
            </a:r>
            <a:endParaRPr lang="en-US" sz="8800" dirty="0"/>
          </a:p>
          <a:p>
            <a:pPr marL="0" indent="0">
              <a:buNone/>
            </a:pP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8462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their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2371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800" dirty="0" smtClean="0"/>
              <a:t>both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0695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</Words>
  <Application>Microsoft Office PowerPoint</Application>
  <PresentationFormat>Widescreen</PresentationFormat>
  <Paragraphs>103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Office Theme</vt:lpstr>
      <vt:lpstr>Dolch Second Grade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Dolch Second Grade</dc:title>
  <dc:creator>Carolyn Moser</dc:creator>
  <cp:lastModifiedBy>Carolyn Moser</cp:lastModifiedBy>
  <cp:revision>8</cp:revision>
  <dcterms:created xsi:type="dcterms:W3CDTF">2018-10-10T21:20:51Z</dcterms:created>
  <dcterms:modified xsi:type="dcterms:W3CDTF">2018-10-11T18:27:46Z</dcterms:modified>
</cp:coreProperties>
</file>