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7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1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5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7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5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8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7E4C-0568-4770-8DDE-F95E8E9EF288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1DC8-3F3C-4B7B-B6AD-6FE0CEB74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Dolch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Third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44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long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ten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better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show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7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bring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3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fall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six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23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eight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5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keep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0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today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pick</a:t>
            </a:r>
          </a:p>
        </p:txBody>
      </p:sp>
    </p:spTree>
    <p:extLst>
      <p:ext uri="{BB962C8B-B14F-4D97-AF65-F5344CB8AC3E}">
        <p14:creationId xmlns:p14="http://schemas.microsoft.com/office/powerpoint/2010/main" val="1633209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try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20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hold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6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far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7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much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seven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9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if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6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start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9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draw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7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warm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0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own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1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1418" y="2769325"/>
            <a:ext cx="8530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only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18492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hurt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67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clean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light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kind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81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together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7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cut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50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grow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2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done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50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shall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76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full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7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never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147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small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3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laugh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31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smtClean="0"/>
              <a:t>carry</a:t>
            </a:r>
            <a:endParaRPr lang="en-US" sz="96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drink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</a:t>
            </a:r>
            <a:r>
              <a:rPr lang="en-US" sz="9600" b="1" dirty="0" smtClean="0"/>
              <a:t>bout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myself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9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got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hot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1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42</Words>
  <Application>Microsoft Office PowerPoint</Application>
  <PresentationFormat>Widescreen</PresentationFormat>
  <Paragraphs>43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Dolch  Third Grade</vt:lpstr>
      <vt:lpstr>PowerPoint Presentation</vt:lpstr>
      <vt:lpstr>PowerPoint Presentation</vt:lpstr>
      <vt:lpstr>never</vt:lpstr>
      <vt:lpstr>drink</vt:lpstr>
      <vt:lpstr>about</vt:lpstr>
      <vt:lpstr>myself</vt:lpstr>
      <vt:lpstr>got</vt:lpstr>
      <vt:lpstr>hot</vt:lpstr>
      <vt:lpstr>long</vt:lpstr>
      <vt:lpstr>ten</vt:lpstr>
      <vt:lpstr>better</vt:lpstr>
      <vt:lpstr>show</vt:lpstr>
      <vt:lpstr>bring</vt:lpstr>
      <vt:lpstr>fall</vt:lpstr>
      <vt:lpstr>six</vt:lpstr>
      <vt:lpstr>eight</vt:lpstr>
      <vt:lpstr>keep</vt:lpstr>
      <vt:lpstr>today</vt:lpstr>
      <vt:lpstr>try</vt:lpstr>
      <vt:lpstr>hold</vt:lpstr>
      <vt:lpstr>far</vt:lpstr>
      <vt:lpstr>much</vt:lpstr>
      <vt:lpstr>seven</vt:lpstr>
      <vt:lpstr>if</vt:lpstr>
      <vt:lpstr>start</vt:lpstr>
      <vt:lpstr>draw</vt:lpstr>
      <vt:lpstr>warm</vt:lpstr>
      <vt:lpstr>own</vt:lpstr>
      <vt:lpstr>hurt</vt:lpstr>
      <vt:lpstr>clean</vt:lpstr>
      <vt:lpstr>light</vt:lpstr>
      <vt:lpstr>kind</vt:lpstr>
      <vt:lpstr>together</vt:lpstr>
      <vt:lpstr>cut</vt:lpstr>
      <vt:lpstr>grow</vt:lpstr>
      <vt:lpstr>done</vt:lpstr>
      <vt:lpstr>shall</vt:lpstr>
      <vt:lpstr>full</vt:lpstr>
      <vt:lpstr>small</vt:lpstr>
      <vt:lpstr>laugh</vt:lpstr>
      <vt:lpstr>carry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Dolch  Third Grade</dc:title>
  <dc:creator>Carolyn Moser</dc:creator>
  <cp:lastModifiedBy>Carolyn Moser</cp:lastModifiedBy>
  <cp:revision>8</cp:revision>
  <dcterms:created xsi:type="dcterms:W3CDTF">2019-01-03T14:45:50Z</dcterms:created>
  <dcterms:modified xsi:type="dcterms:W3CDTF">2019-01-03T19:47:15Z</dcterms:modified>
</cp:coreProperties>
</file>