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6A91B-AFD5-4955-AB9B-82A2C874693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2F32-6E93-4FB5-B57B-4FFB3F0A3B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Dolch</a:t>
            </a:r>
            <a:r>
              <a:rPr lang="en-US" dirty="0" smtClean="0"/>
              <a:t> First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some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her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how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again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after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walk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fly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give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his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every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from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think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open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once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had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has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going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put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them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thank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stop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live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may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old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take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of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round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just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him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could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smtClean="0"/>
              <a:t>were</a:t>
            </a:r>
            <a:endParaRPr lang="en-US" sz="96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over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know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as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ask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let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</Words>
  <Application>Microsoft Office PowerPoint</Application>
  <PresentationFormat>On-screen Show (4:3)</PresentationFormat>
  <Paragraphs>42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Dolch First Grade</vt:lpstr>
      <vt:lpstr>his</vt:lpstr>
      <vt:lpstr>put</vt:lpstr>
      <vt:lpstr>him</vt:lpstr>
      <vt:lpstr>over</vt:lpstr>
      <vt:lpstr>know</vt:lpstr>
      <vt:lpstr>as</vt:lpstr>
      <vt:lpstr>ask</vt:lpstr>
      <vt:lpstr>let</vt:lpstr>
      <vt:lpstr>some</vt:lpstr>
      <vt:lpstr>her</vt:lpstr>
      <vt:lpstr>how</vt:lpstr>
      <vt:lpstr>again</vt:lpstr>
      <vt:lpstr>any</vt:lpstr>
      <vt:lpstr>an</vt:lpstr>
      <vt:lpstr>after</vt:lpstr>
      <vt:lpstr>walk</vt:lpstr>
      <vt:lpstr>fly</vt:lpstr>
      <vt:lpstr>give</vt:lpstr>
      <vt:lpstr>every</vt:lpstr>
      <vt:lpstr>from</vt:lpstr>
      <vt:lpstr>think</vt:lpstr>
      <vt:lpstr>then</vt:lpstr>
      <vt:lpstr>when</vt:lpstr>
      <vt:lpstr>open</vt:lpstr>
      <vt:lpstr>once</vt:lpstr>
      <vt:lpstr>had</vt:lpstr>
      <vt:lpstr>has</vt:lpstr>
      <vt:lpstr>going</vt:lpstr>
      <vt:lpstr>them</vt:lpstr>
      <vt:lpstr>thank</vt:lpstr>
      <vt:lpstr>stop</vt:lpstr>
      <vt:lpstr>live</vt:lpstr>
      <vt:lpstr>may</vt:lpstr>
      <vt:lpstr>old</vt:lpstr>
      <vt:lpstr>take</vt:lpstr>
      <vt:lpstr>of</vt:lpstr>
      <vt:lpstr>round</vt:lpstr>
      <vt:lpstr>just</vt:lpstr>
      <vt:lpstr>could</vt:lpstr>
      <vt:lpstr>by</vt:lpstr>
      <vt:lpstr>were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Dolch First Grade</dc:title>
  <dc:creator>norman</dc:creator>
  <cp:lastModifiedBy>norman</cp:lastModifiedBy>
  <cp:revision>3</cp:revision>
  <dcterms:created xsi:type="dcterms:W3CDTF">2012-04-04T00:21:14Z</dcterms:created>
  <dcterms:modified xsi:type="dcterms:W3CDTF">2012-04-04T00:43:28Z</dcterms:modified>
</cp:coreProperties>
</file>