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60" r:id="rId3"/>
    <p:sldId id="263" r:id="rId4"/>
    <p:sldId id="256" r:id="rId5"/>
    <p:sldId id="257" r:id="rId6"/>
    <p:sldId id="258" r:id="rId7"/>
    <p:sldId id="259" r:id="rId8"/>
    <p:sldId id="262" r:id="rId9"/>
    <p:sldId id="265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64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94660"/>
  </p:normalViewPr>
  <p:slideViewPr>
    <p:cSldViewPr>
      <p:cViewPr varScale="1">
        <p:scale>
          <a:sx n="69" d="100"/>
          <a:sy n="69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2F44-9C0F-4E5A-BC9A-37F4BEE707C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9FF1-3A1F-4C16-A425-E1506823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latin typeface="Advantage" pitchFamily="34" charset="0"/>
              </a:rPr>
              <a:t>Dolch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>
              <a:latin typeface="Advantage" pitchFamily="34" charset="0"/>
            </a:endParaRPr>
          </a:p>
          <a:p>
            <a:pPr algn="ctr">
              <a:buNone/>
            </a:pPr>
            <a:r>
              <a:rPr lang="en-US" sz="9600" dirty="0" smtClean="0">
                <a:latin typeface="Advantage" pitchFamily="34" charset="0"/>
              </a:rPr>
              <a:t>Pre-Primer</a:t>
            </a:r>
            <a:endParaRPr lang="en-US" sz="9600" dirty="0">
              <a:latin typeface="Advantage" pitchFamily="34" charset="0"/>
            </a:endParaRPr>
          </a:p>
        </p:txBody>
      </p:sp>
    </p:spTree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two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474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to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913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460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go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398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is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943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164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538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away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218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053"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and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848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553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run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536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can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7285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for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330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see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959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not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318"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big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255">
    <p:pull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red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068">
    <p:pull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yellow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172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blue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690"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jump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409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209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little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2449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said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985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where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140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look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33">
    <p:pull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play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377">
    <p:pull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here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689">
    <p:pull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help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580">
    <p:pull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down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815">
    <p:pull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make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9000"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come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533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741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funny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1388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Advantage" pitchFamily="34" charset="0"/>
              </a:rPr>
              <a:t>find</a:t>
            </a:r>
            <a:endParaRPr lang="en-US" sz="9600" dirty="0">
              <a:latin typeface="Advantage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8424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9600" dirty="0" smtClean="0"/>
              <a:t>            in</a:t>
            </a:r>
            <a:endParaRPr lang="en-US" sz="9600" dirty="0"/>
          </a:p>
        </p:txBody>
      </p:sp>
    </p:spTree>
  </p:cSld>
  <p:clrMapOvr>
    <a:masterClrMapping/>
  </p:clrMapOvr>
  <p:transition advTm="5257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one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302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you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6333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three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0046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up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5179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43</Words>
  <Application>Microsoft Office PowerPoint</Application>
  <PresentationFormat>On-screen Show (4:3)</PresentationFormat>
  <Paragraphs>44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Advantage</vt:lpstr>
      <vt:lpstr>Arial</vt:lpstr>
      <vt:lpstr>Calibri</vt:lpstr>
      <vt:lpstr>Office Theme</vt:lpstr>
      <vt:lpstr>Dolch</vt:lpstr>
      <vt:lpstr>I</vt:lpstr>
      <vt:lpstr>a</vt:lpstr>
      <vt:lpstr>my</vt:lpstr>
      <vt:lpstr>PowerPoint Presentation</vt:lpstr>
      <vt:lpstr>one</vt:lpstr>
      <vt:lpstr>you</vt:lpstr>
      <vt:lpstr>three</vt:lpstr>
      <vt:lpstr>up</vt:lpstr>
      <vt:lpstr>two</vt:lpstr>
      <vt:lpstr>to</vt:lpstr>
      <vt:lpstr>me</vt:lpstr>
      <vt:lpstr>go</vt:lpstr>
      <vt:lpstr>is</vt:lpstr>
      <vt:lpstr>it</vt:lpstr>
      <vt:lpstr>we</vt:lpstr>
      <vt:lpstr>away</vt:lpstr>
      <vt:lpstr>the</vt:lpstr>
      <vt:lpstr>and</vt:lpstr>
      <vt:lpstr>run</vt:lpstr>
      <vt:lpstr>can</vt:lpstr>
      <vt:lpstr>for</vt:lpstr>
      <vt:lpstr>see</vt:lpstr>
      <vt:lpstr>not</vt:lpstr>
      <vt:lpstr>big</vt:lpstr>
      <vt:lpstr>red</vt:lpstr>
      <vt:lpstr>yellow</vt:lpstr>
      <vt:lpstr>blue</vt:lpstr>
      <vt:lpstr>jump</vt:lpstr>
      <vt:lpstr>little</vt:lpstr>
      <vt:lpstr>said</vt:lpstr>
      <vt:lpstr>where</vt:lpstr>
      <vt:lpstr>look</vt:lpstr>
      <vt:lpstr>play</vt:lpstr>
      <vt:lpstr>here</vt:lpstr>
      <vt:lpstr>help</vt:lpstr>
      <vt:lpstr>down</vt:lpstr>
      <vt:lpstr>make</vt:lpstr>
      <vt:lpstr>come</vt:lpstr>
      <vt:lpstr>funny</vt:lpstr>
      <vt:lpstr>find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</dc:title>
  <dc:creator>Owner</dc:creator>
  <cp:lastModifiedBy>Carolyn Moser</cp:lastModifiedBy>
  <cp:revision>9</cp:revision>
  <dcterms:created xsi:type="dcterms:W3CDTF">2011-10-04T02:46:29Z</dcterms:created>
  <dcterms:modified xsi:type="dcterms:W3CDTF">2016-11-04T21:28:41Z</dcterms:modified>
</cp:coreProperties>
</file>