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A5D4-A5E8-4B90-9A03-3FD78FC88BF5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B9BB-AB17-4BEE-99D4-BE674B3C3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A5D4-A5E8-4B90-9A03-3FD78FC88BF5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B9BB-AB17-4BEE-99D4-BE674B3C3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A5D4-A5E8-4B90-9A03-3FD78FC88BF5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B9BB-AB17-4BEE-99D4-BE674B3C3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A5D4-A5E8-4B90-9A03-3FD78FC88BF5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B9BB-AB17-4BEE-99D4-BE674B3C3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A5D4-A5E8-4B90-9A03-3FD78FC88BF5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B9BB-AB17-4BEE-99D4-BE674B3C3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A5D4-A5E8-4B90-9A03-3FD78FC88BF5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B9BB-AB17-4BEE-99D4-BE674B3C3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A5D4-A5E8-4B90-9A03-3FD78FC88BF5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B9BB-AB17-4BEE-99D4-BE674B3C3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A5D4-A5E8-4B90-9A03-3FD78FC88BF5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B9BB-AB17-4BEE-99D4-BE674B3C3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A5D4-A5E8-4B90-9A03-3FD78FC88BF5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B9BB-AB17-4BEE-99D4-BE674B3C3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A5D4-A5E8-4B90-9A03-3FD78FC88BF5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B9BB-AB17-4BEE-99D4-BE674B3C3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A5D4-A5E8-4B90-9A03-3FD78FC88BF5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B9BB-AB17-4BEE-99D4-BE674B3C3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8A5D4-A5E8-4B90-9A03-3FD78FC88BF5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BB9BB-AB17-4BEE-99D4-BE674B3C3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err="1" smtClean="0"/>
              <a:t>Dolch</a:t>
            </a:r>
            <a:r>
              <a:rPr lang="en-US" sz="8800" dirty="0" smtClean="0"/>
              <a:t> Primer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75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get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7046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they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8547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four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9078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good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925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all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6687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are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7219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did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6968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but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6843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on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5515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out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659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971800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/>
              <a:t>now</a:t>
            </a:r>
            <a:endParaRPr lang="en-US" sz="11000" dirty="0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there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0531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saw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6766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he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5328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with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8922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well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8907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say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6688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so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5375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this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9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under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1234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718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too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/>
              <a:t>soon</a:t>
            </a:r>
            <a:endParaRPr lang="en-US" sz="11000" dirty="0"/>
          </a:p>
        </p:txBody>
      </p:sp>
    </p:spTree>
  </p:cSld>
  <p:clrMapOvr>
    <a:masterClrMapping/>
  </p:clrMapOvr>
  <p:transition advTm="8515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our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6516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went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9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was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please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13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do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328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am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no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at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want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8703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like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9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/>
              <a:t>she</a:t>
            </a:r>
            <a:endParaRPr lang="en-US" sz="11000" dirty="0"/>
          </a:p>
        </p:txBody>
      </p:sp>
    </p:spTree>
  </p:cSld>
  <p:clrMapOvr>
    <a:masterClrMapping/>
  </p:clrMapOvr>
  <p:transition advTm="7031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have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9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ate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6563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what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9062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into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864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who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ride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9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that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8562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white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11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ran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will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9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/>
              <a:t>yes</a:t>
            </a:r>
            <a:endParaRPr lang="en-US" sz="11000" dirty="0"/>
          </a:p>
        </p:txBody>
      </p:sp>
    </p:spTree>
  </p:cSld>
  <p:clrMapOvr>
    <a:masterClrMapping/>
  </p:clrMapOvr>
  <p:transition advTm="6594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pretty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13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black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10687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000" dirty="0" smtClean="0">
                <a:latin typeface="Arial" pitchFamily="34" charset="0"/>
                <a:cs typeface="Arial" pitchFamily="34" charset="0"/>
              </a:rPr>
              <a:t>brown</a:t>
            </a:r>
            <a:endParaRPr lang="en-US" sz="1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10828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000" smtClean="0">
                <a:latin typeface="Arial" pitchFamily="34" charset="0"/>
                <a:cs typeface="Arial" pitchFamily="34" charset="0"/>
              </a:rPr>
              <a:t>be</a:t>
            </a:r>
            <a:endParaRPr lang="en-US" sz="1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35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/>
              <a:t>came</a:t>
            </a:r>
            <a:endParaRPr lang="en-US" sz="11000" dirty="0"/>
          </a:p>
        </p:txBody>
      </p:sp>
    </p:spTree>
  </p:cSld>
  <p:clrMapOvr>
    <a:masterClrMapping/>
  </p:clrMapOvr>
  <p:transition advTm="9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/>
              <a:t>must</a:t>
            </a:r>
            <a:endParaRPr lang="en-US" sz="11000" dirty="0"/>
          </a:p>
        </p:txBody>
      </p:sp>
    </p:spTree>
  </p:cSld>
  <p:clrMapOvr>
    <a:masterClrMapping/>
  </p:clrMapOvr>
  <p:transition advTm="861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/>
              <a:t>new</a:t>
            </a:r>
            <a:endParaRPr lang="en-US" sz="11000" dirty="0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11000" dirty="0" smtClean="0"/>
              <a:t>eat</a:t>
            </a:r>
            <a:endParaRPr lang="en-US" sz="11000" dirty="0"/>
          </a:p>
        </p:txBody>
      </p:sp>
    </p:spTree>
  </p:cSld>
  <p:clrMapOvr>
    <a:masterClrMapping/>
  </p:clrMapOvr>
  <p:transition advTm="6641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54</Words>
  <Application>Microsoft Office PowerPoint</Application>
  <PresentationFormat>On-screen Show (4:3)</PresentationFormat>
  <Paragraphs>53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Dolch Primer </vt:lpstr>
      <vt:lpstr>now</vt:lpstr>
      <vt:lpstr>soon</vt:lpstr>
      <vt:lpstr>she</vt:lpstr>
      <vt:lpstr>yes</vt:lpstr>
      <vt:lpstr>came</vt:lpstr>
      <vt:lpstr>must</vt:lpstr>
      <vt:lpstr>new</vt:lpstr>
      <vt:lpstr>eat</vt:lpstr>
      <vt:lpstr>get</vt:lpstr>
      <vt:lpstr>they</vt:lpstr>
      <vt:lpstr>four</vt:lpstr>
      <vt:lpstr>good</vt:lpstr>
      <vt:lpstr>all</vt:lpstr>
      <vt:lpstr>are</vt:lpstr>
      <vt:lpstr>did</vt:lpstr>
      <vt:lpstr>but</vt:lpstr>
      <vt:lpstr>on</vt:lpstr>
      <vt:lpstr>out</vt:lpstr>
      <vt:lpstr>there</vt:lpstr>
      <vt:lpstr>saw</vt:lpstr>
      <vt:lpstr>he</vt:lpstr>
      <vt:lpstr>with</vt:lpstr>
      <vt:lpstr>well</vt:lpstr>
      <vt:lpstr>say</vt:lpstr>
      <vt:lpstr>so</vt:lpstr>
      <vt:lpstr>this</vt:lpstr>
      <vt:lpstr>under</vt:lpstr>
      <vt:lpstr>too</vt:lpstr>
      <vt:lpstr>our</vt:lpstr>
      <vt:lpstr>went</vt:lpstr>
      <vt:lpstr>was</vt:lpstr>
      <vt:lpstr>please</vt:lpstr>
      <vt:lpstr>do</vt:lpstr>
      <vt:lpstr>am</vt:lpstr>
      <vt:lpstr>no</vt:lpstr>
      <vt:lpstr>at</vt:lpstr>
      <vt:lpstr>want</vt:lpstr>
      <vt:lpstr>like</vt:lpstr>
      <vt:lpstr>have</vt:lpstr>
      <vt:lpstr>ate</vt:lpstr>
      <vt:lpstr>what</vt:lpstr>
      <vt:lpstr>into</vt:lpstr>
      <vt:lpstr>who</vt:lpstr>
      <vt:lpstr>ride</vt:lpstr>
      <vt:lpstr>that</vt:lpstr>
      <vt:lpstr>white</vt:lpstr>
      <vt:lpstr>ran</vt:lpstr>
      <vt:lpstr>will</vt:lpstr>
      <vt:lpstr>pretty</vt:lpstr>
      <vt:lpstr>black</vt:lpstr>
      <vt:lpstr>brown</vt:lpstr>
      <vt:lpstr>be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Dolch Primer </dc:title>
  <dc:creator>Mike Ensign</dc:creator>
  <cp:lastModifiedBy>Owner</cp:lastModifiedBy>
  <cp:revision>6</cp:revision>
  <dcterms:created xsi:type="dcterms:W3CDTF">2011-11-30T03:41:03Z</dcterms:created>
  <dcterms:modified xsi:type="dcterms:W3CDTF">2012-01-10T03:06:58Z</dcterms:modified>
</cp:coreProperties>
</file>