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961030"/>
          </a:xfrm>
        </p:spPr>
        <p:txBody>
          <a:bodyPr/>
          <a:lstStyle/>
          <a:p>
            <a:pPr algn="l"/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3052293"/>
            <a:ext cx="9070848" cy="66326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Connected parts that work together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61708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59446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The digestive and excretory </a:t>
            </a:r>
            <a:r>
              <a:rPr lang="en-US" i="1" u="sng" dirty="0" smtClean="0"/>
              <a:t>systems</a:t>
            </a:r>
            <a:r>
              <a:rPr lang="en-US" dirty="0" smtClean="0"/>
              <a:t> both help get rid of bodily waste.</a:t>
            </a:r>
            <a:endParaRPr lang="en-US" dirty="0"/>
          </a:p>
        </p:txBody>
      </p:sp>
      <p:pic>
        <p:nvPicPr>
          <p:cNvPr id="1026" name="Picture 2" descr="Image result for digestive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86" y="4172756"/>
            <a:ext cx="4487567" cy="25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961030"/>
          </a:xfrm>
        </p:spPr>
        <p:txBody>
          <a:bodyPr/>
          <a:lstStyle/>
          <a:p>
            <a:pPr algn="l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3052293"/>
            <a:ext cx="9070848" cy="66326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Information gathered by watching closely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08682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59446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Carly watched the birdfeeder, writing down her </a:t>
            </a:r>
            <a:r>
              <a:rPr lang="en-US" i="1" u="sng" dirty="0" smtClean="0"/>
              <a:t>observations</a:t>
            </a:r>
            <a:r>
              <a:rPr lang="en-US" dirty="0" smtClean="0"/>
              <a:t> of the birds that       came to feed.</a:t>
            </a:r>
            <a:endParaRPr lang="en-US" dirty="0"/>
          </a:p>
        </p:txBody>
      </p:sp>
      <p:pic>
        <p:nvPicPr>
          <p:cNvPr id="2050" name="Picture 2" descr="Image result for girl observing birdfee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96" y="4172757"/>
            <a:ext cx="3416177" cy="25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961030"/>
          </a:xfrm>
        </p:spPr>
        <p:txBody>
          <a:bodyPr/>
          <a:lstStyle/>
          <a:p>
            <a:pPr algn="l"/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3052293"/>
            <a:ext cx="9070848" cy="66326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Jobs that support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61708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59446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One of your heart’s </a:t>
            </a:r>
            <a:r>
              <a:rPr lang="en-US" i="1" u="sng" dirty="0" smtClean="0"/>
              <a:t>functions</a:t>
            </a:r>
            <a:r>
              <a:rPr lang="en-US" dirty="0" smtClean="0"/>
              <a:t> is to pump blood into other parts of your body.</a:t>
            </a:r>
            <a:endParaRPr lang="en-US" dirty="0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73" y="4172757"/>
            <a:ext cx="2806757" cy="25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5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961030"/>
          </a:xfrm>
        </p:spPr>
        <p:txBody>
          <a:bodyPr/>
          <a:lstStyle/>
          <a:p>
            <a:pPr algn="l"/>
            <a:r>
              <a:rPr lang="en-US" dirty="0" smtClean="0"/>
              <a:t>nourish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3052293"/>
            <a:ext cx="9070848" cy="66326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To give food or other substance to help grow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61708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59446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Mothers </a:t>
            </a:r>
            <a:r>
              <a:rPr lang="en-US" i="1" u="sng" dirty="0" smtClean="0"/>
              <a:t>nourish</a:t>
            </a:r>
            <a:r>
              <a:rPr lang="en-US" dirty="0" smtClean="0"/>
              <a:t> their babies with milk for the first few months of life.</a:t>
            </a:r>
            <a:endParaRPr lang="en-US" dirty="0"/>
          </a:p>
        </p:txBody>
      </p:sp>
      <p:pic>
        <p:nvPicPr>
          <p:cNvPr id="12290" name="Picture 2" descr="Image result for mom feeding baby milk in bo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25" y="4172757"/>
            <a:ext cx="4533361" cy="25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961030"/>
          </a:xfrm>
        </p:spPr>
        <p:txBody>
          <a:bodyPr/>
          <a:lstStyle/>
          <a:p>
            <a:pPr algn="l"/>
            <a:r>
              <a:rPr lang="en-US" dirty="0" smtClean="0"/>
              <a:t>absorb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3052293"/>
            <a:ext cx="9070848" cy="66326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To take in or soak up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61708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59446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The ground will </a:t>
            </a:r>
            <a:r>
              <a:rPr lang="en-US" i="1" u="sng" dirty="0" smtClean="0"/>
              <a:t>absorb</a:t>
            </a:r>
            <a:r>
              <a:rPr lang="en-US" dirty="0" smtClean="0"/>
              <a:t> most of the water when it rains.</a:t>
            </a:r>
            <a:endParaRPr lang="en-US" dirty="0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51" y="4172757"/>
            <a:ext cx="5216349" cy="24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961030"/>
          </a:xfrm>
        </p:spPr>
        <p:txBody>
          <a:bodyPr/>
          <a:lstStyle/>
          <a:p>
            <a:pPr algn="l"/>
            <a:r>
              <a:rPr lang="en-US" dirty="0" smtClean="0"/>
              <a:t>toxic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3052293"/>
            <a:ext cx="9070848" cy="66326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Poisonous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61708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59446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The chemical factory dumped </a:t>
            </a:r>
            <a:r>
              <a:rPr lang="en-US" i="1" u="sng" dirty="0" smtClean="0"/>
              <a:t>toxic</a:t>
            </a:r>
            <a:r>
              <a:rPr lang="en-US" dirty="0" smtClean="0"/>
              <a:t> waste into the river.</a:t>
            </a:r>
            <a:endParaRPr lang="en-US" dirty="0"/>
          </a:p>
        </p:txBody>
      </p:sp>
      <p:pic>
        <p:nvPicPr>
          <p:cNvPr id="2050" name="Picture 2" descr="Image result for chemical toxins into 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55" y="4172757"/>
            <a:ext cx="3078052" cy="25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961030"/>
          </a:xfrm>
        </p:spPr>
        <p:txBody>
          <a:bodyPr/>
          <a:lstStyle/>
          <a:p>
            <a:pPr algn="l"/>
            <a:r>
              <a:rPr lang="en-US" dirty="0" smtClean="0"/>
              <a:t>essential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3052293"/>
            <a:ext cx="9070848" cy="66326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Necessary or Important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61708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59446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Water is </a:t>
            </a:r>
            <a:r>
              <a:rPr lang="en-US" i="1" u="sng" dirty="0" smtClean="0"/>
              <a:t>essential</a:t>
            </a:r>
            <a:r>
              <a:rPr lang="en-US" dirty="0" smtClean="0"/>
              <a:t> to the life of all plants and animals on Earth.</a:t>
            </a:r>
            <a:endParaRPr lang="en-US" dirty="0"/>
          </a:p>
        </p:txBody>
      </p:sp>
      <p:pic>
        <p:nvPicPr>
          <p:cNvPr id="3074" name="Picture 2" descr="Image result for water for plants and anim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0"/>
          <a:stretch/>
        </p:blipFill>
        <p:spPr bwMode="auto">
          <a:xfrm>
            <a:off x="5502213" y="4172757"/>
            <a:ext cx="4388762" cy="254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961030"/>
          </a:xfrm>
        </p:spPr>
        <p:txBody>
          <a:bodyPr/>
          <a:lstStyle/>
          <a:p>
            <a:pPr algn="l"/>
            <a:r>
              <a:rPr lang="en-US" dirty="0" smtClean="0"/>
              <a:t>variety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3052293"/>
            <a:ext cx="9070848" cy="66326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A lot of options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61708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59446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My scout troop sells a wide </a:t>
            </a:r>
            <a:r>
              <a:rPr lang="en-US" i="1" u="sng" dirty="0" smtClean="0"/>
              <a:t>variety</a:t>
            </a:r>
            <a:r>
              <a:rPr lang="en-US" dirty="0" smtClean="0"/>
              <a:t> of cookies every year.</a:t>
            </a:r>
            <a:endParaRPr lang="en-US" dirty="0"/>
          </a:p>
        </p:txBody>
      </p:sp>
      <p:pic>
        <p:nvPicPr>
          <p:cNvPr id="4098" name="Picture 2" descr="Image result for scout cook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40" y="4172756"/>
            <a:ext cx="4990293" cy="25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961030"/>
          </a:xfrm>
        </p:spPr>
        <p:txBody>
          <a:bodyPr/>
          <a:lstStyle/>
          <a:p>
            <a:pPr algn="l"/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3052293"/>
            <a:ext cx="9070848" cy="66326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A return to health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61708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59446" y="3715556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Maria made a fairly quick </a:t>
            </a:r>
            <a:r>
              <a:rPr lang="en-US" i="1" u="sng" dirty="0" smtClean="0"/>
              <a:t>recovery</a:t>
            </a:r>
            <a:r>
              <a:rPr lang="en-US" dirty="0" smtClean="0"/>
              <a:t> from the flu.</a:t>
            </a:r>
            <a:endParaRPr lang="en-US" dirty="0"/>
          </a:p>
        </p:txBody>
      </p:sp>
      <p:pic>
        <p:nvPicPr>
          <p:cNvPr id="5122" name="Picture 2" descr="Image result for a girl recovered from f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66" y="4172756"/>
            <a:ext cx="4695118" cy="25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6043</TotalTime>
  <Words>167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Savon</vt:lpstr>
      <vt:lpstr>systems</vt:lpstr>
      <vt:lpstr>observations</vt:lpstr>
      <vt:lpstr>functions</vt:lpstr>
      <vt:lpstr>nourish</vt:lpstr>
      <vt:lpstr>absorb</vt:lpstr>
      <vt:lpstr>toxic</vt:lpstr>
      <vt:lpstr>essential</vt:lpstr>
      <vt:lpstr>variety</vt:lpstr>
      <vt:lpstr>recovery</vt:lpstr>
    </vt:vector>
  </TitlesOfParts>
  <Company>Endeavor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</dc:title>
  <dc:creator>Telsie Graziano</dc:creator>
  <cp:lastModifiedBy>Carolyn Moser</cp:lastModifiedBy>
  <cp:revision>9</cp:revision>
  <dcterms:created xsi:type="dcterms:W3CDTF">2017-12-11T22:08:53Z</dcterms:created>
  <dcterms:modified xsi:type="dcterms:W3CDTF">2018-09-08T02:13:38Z</dcterms:modified>
</cp:coreProperties>
</file>