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006389"/>
            <a:ext cx="8689976" cy="849987"/>
          </a:xfrm>
        </p:spPr>
        <p:txBody>
          <a:bodyPr/>
          <a:lstStyle/>
          <a:p>
            <a:pPr algn="l"/>
            <a:r>
              <a:rPr lang="en-US" dirty="0" smtClean="0"/>
              <a:t>Immigrants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989189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PEOPLE WHO LEAVE THEIR HOME/COUNTRY TO LIVE IN A NEW PLACE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2653257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Sasha’s new neighbor is one of the many </a:t>
            </a:r>
            <a:r>
              <a:rPr lang="en-US" i="1" u="sng" dirty="0" smtClean="0"/>
              <a:t>immigrants</a:t>
            </a:r>
            <a:r>
              <a:rPr lang="en-US" dirty="0" smtClean="0"/>
              <a:t> from the West Indies in his neighborhood.</a:t>
            </a:r>
            <a:endParaRPr lang="en-US" dirty="0"/>
          </a:p>
        </p:txBody>
      </p:sp>
      <p:pic>
        <p:nvPicPr>
          <p:cNvPr id="1026" name="Picture 2" descr="Image result for west indies immi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288216"/>
            <a:ext cx="4187073" cy="28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/>
          <a:lstStyle/>
          <a:p>
            <a:pPr algn="l"/>
            <a:r>
              <a:rPr lang="en-US" dirty="0" smtClean="0"/>
              <a:t>guaranteed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Promised that something will be done; made certain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U.S. citizen, I am </a:t>
            </a:r>
            <a:r>
              <a:rPr lang="en-US" i="1" u="sng" dirty="0" smtClean="0"/>
              <a:t>guaranteed</a:t>
            </a:r>
            <a:r>
              <a:rPr lang="en-US" dirty="0" smtClean="0"/>
              <a:t> certain rights and protections from the U.S. </a:t>
            </a:r>
            <a:r>
              <a:rPr lang="en-US" dirty="0"/>
              <a:t>g</a:t>
            </a:r>
            <a:r>
              <a:rPr lang="en-US" dirty="0" smtClean="0"/>
              <a:t>overnment.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1012" y="3657479"/>
            <a:ext cx="3786903" cy="2687654"/>
            <a:chOff x="1751012" y="3657479"/>
            <a:chExt cx="3786903" cy="2687654"/>
          </a:xfrm>
        </p:grpSpPr>
        <p:pic>
          <p:nvPicPr>
            <p:cNvPr id="1028" name="Picture 4" descr="Image result for guarantee american fla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012" y="3834940"/>
              <a:ext cx="3786903" cy="233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guarante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93" y="3657479"/>
              <a:ext cx="3583539" cy="268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28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061634"/>
            <a:ext cx="8689976" cy="849987"/>
          </a:xfrm>
        </p:spPr>
        <p:txBody>
          <a:bodyPr/>
          <a:lstStyle/>
          <a:p>
            <a:pPr algn="l"/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015742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A chance; a possibility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2651117"/>
            <a:ext cx="958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Jayden was very grateful for the </a:t>
            </a:r>
            <a:r>
              <a:rPr lang="en-US" i="1" u="sng" dirty="0"/>
              <a:t>opportunity</a:t>
            </a:r>
            <a:r>
              <a:rPr lang="en-US" dirty="0"/>
              <a:t> </a:t>
            </a:r>
            <a:r>
              <a:rPr lang="en-US" dirty="0" smtClean="0"/>
              <a:t>to go to science camp over the summer and learn more about his favorite subject. 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t="15513"/>
          <a:stretch/>
        </p:blipFill>
        <p:spPr bwMode="auto">
          <a:xfrm>
            <a:off x="1751011" y="3401568"/>
            <a:ext cx="2061333" cy="31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006389"/>
            <a:ext cx="8689976" cy="849987"/>
          </a:xfrm>
        </p:spPr>
        <p:txBody>
          <a:bodyPr/>
          <a:lstStyle/>
          <a:p>
            <a:pPr algn="l"/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85637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Something done in the same way for a long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2387630"/>
            <a:ext cx="958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school talent show, Fiona performed a </a:t>
            </a:r>
            <a:r>
              <a:rPr lang="en-US" i="1" u="sng" dirty="0" smtClean="0"/>
              <a:t>traditional</a:t>
            </a:r>
            <a:r>
              <a:rPr lang="en-US" dirty="0" smtClean="0"/>
              <a:t> Irish dance that her mother had learned from her grandmother back in Ireland.</a:t>
            </a:r>
            <a:endParaRPr lang="en-US" dirty="0"/>
          </a:p>
        </p:txBody>
      </p:sp>
      <p:pic>
        <p:nvPicPr>
          <p:cNvPr id="3074" name="Picture 2" descr="Image result for traditional irish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234258"/>
            <a:ext cx="4044877" cy="26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/>
          <a:lstStyle/>
          <a:p>
            <a:pPr algn="l"/>
            <a:r>
              <a:rPr lang="en-US" dirty="0" smtClean="0"/>
              <a:t>afford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To have enough to buy or do something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could not </a:t>
            </a:r>
            <a:r>
              <a:rPr lang="en-US" i="1" u="sng" dirty="0" smtClean="0"/>
              <a:t>afford</a:t>
            </a:r>
            <a:r>
              <a:rPr lang="en-US" dirty="0" smtClean="0"/>
              <a:t> to buy his sister a gift, so he made her a gift instead.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7404" t="31928" r="47436" b="37856"/>
          <a:stretch/>
        </p:blipFill>
        <p:spPr bwMode="auto">
          <a:xfrm>
            <a:off x="1751011" y="3834940"/>
            <a:ext cx="3310385" cy="2179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3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/>
          <a:lstStyle/>
          <a:p>
            <a:pPr algn="l"/>
            <a:r>
              <a:rPr lang="en-US" dirty="0" smtClean="0"/>
              <a:t>exhausting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Extremely tiring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Traveling the Oregon Trail was a very </a:t>
            </a:r>
            <a:r>
              <a:rPr lang="en-US" i="1" u="sng" dirty="0" smtClean="0"/>
              <a:t>exhausting</a:t>
            </a:r>
            <a:r>
              <a:rPr lang="en-US" dirty="0" smtClean="0"/>
              <a:t> journey for many people.</a:t>
            </a:r>
            <a:endParaRPr lang="en-US" dirty="0"/>
          </a:p>
        </p:txBody>
      </p:sp>
      <p:pic>
        <p:nvPicPr>
          <p:cNvPr id="1026" name="Picture 2" descr="Image result for traveling the Oregon tr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834939"/>
            <a:ext cx="3733102" cy="22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/>
          <a:lstStyle/>
          <a:p>
            <a:pPr algn="l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To be loyal and encouraging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Tony’s older sister always came to his soccer games to </a:t>
            </a:r>
            <a:r>
              <a:rPr lang="en-US" i="1" u="sng" dirty="0" smtClean="0"/>
              <a:t>support</a:t>
            </a:r>
            <a:r>
              <a:rPr lang="en-US" dirty="0" smtClean="0"/>
              <a:t> him.</a:t>
            </a:r>
            <a:endParaRPr lang="en-US" dirty="0"/>
          </a:p>
        </p:txBody>
      </p:sp>
      <p:pic>
        <p:nvPicPr>
          <p:cNvPr id="2050" name="Picture 2" descr="Image result for sister cheering in crowd for brother at soc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1" y="3834939"/>
            <a:ext cx="3336405" cy="22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/>
          <a:lstStyle/>
          <a:p>
            <a:pPr algn="l"/>
            <a:r>
              <a:rPr lang="en-US" dirty="0" smtClean="0"/>
              <a:t>settlers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People who make their new home in a new place.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immigrant </a:t>
            </a:r>
            <a:r>
              <a:rPr lang="en-US" i="1" u="sng" dirty="0" smtClean="0"/>
              <a:t>settlers</a:t>
            </a:r>
            <a:r>
              <a:rPr lang="en-US" dirty="0" smtClean="0"/>
              <a:t> in the Midwest turned the region into some of the finest farmland on earth.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834940"/>
            <a:ext cx="3211669" cy="23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/>
          <a:lstStyle/>
          <a:p>
            <a:pPr algn="l"/>
            <a:r>
              <a:rPr lang="en-US" dirty="0" smtClean="0"/>
              <a:t>Naturalized citizen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281369"/>
            <a:ext cx="8689976" cy="7924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A person born in another country who earns the same rights as native citizens of a different country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Luca’s mother, who was born in Spain, became a </a:t>
            </a:r>
            <a:r>
              <a:rPr lang="en-US" i="1" u="sng" dirty="0" smtClean="0"/>
              <a:t>naturalized citizen</a:t>
            </a:r>
            <a:r>
              <a:rPr lang="en-US" dirty="0" smtClean="0"/>
              <a:t> of the United States and was then able to vote in her first presidential election.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981342"/>
            <a:ext cx="3039929" cy="21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/>
          <a:lstStyle/>
          <a:p>
            <a:pPr algn="l"/>
            <a:r>
              <a:rPr lang="en-US" dirty="0" smtClean="0"/>
              <a:t>disagreements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Arguments or differences of opinion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Disagreements</a:t>
            </a:r>
            <a:r>
              <a:rPr lang="en-US" dirty="0" smtClean="0"/>
              <a:t> between the colonists and the king of England eventually led to the Revolutionary War.</a:t>
            </a:r>
            <a:endParaRPr lang="en-US" dirty="0"/>
          </a:p>
        </p:txBody>
      </p:sp>
      <p:pic>
        <p:nvPicPr>
          <p:cNvPr id="5122" name="Picture 2" descr="Image result for revolutionary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1" y="3834939"/>
            <a:ext cx="3177233" cy="22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2617</TotalTime>
  <Words>286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Immigrants</vt:lpstr>
      <vt:lpstr>opportunity</vt:lpstr>
      <vt:lpstr>traditional</vt:lpstr>
      <vt:lpstr>afford</vt:lpstr>
      <vt:lpstr>exhausting</vt:lpstr>
      <vt:lpstr>support</vt:lpstr>
      <vt:lpstr>settlers</vt:lpstr>
      <vt:lpstr>Naturalized citizen</vt:lpstr>
      <vt:lpstr>disagreements</vt:lpstr>
      <vt:lpstr>guaranteed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Immigrants</dc:title>
  <dc:creator>Telsie Graziano</dc:creator>
  <cp:lastModifiedBy>Carolyn Moser</cp:lastModifiedBy>
  <cp:revision>10</cp:revision>
  <dcterms:created xsi:type="dcterms:W3CDTF">2018-03-12T20:17:20Z</dcterms:created>
  <dcterms:modified xsi:type="dcterms:W3CDTF">2018-09-08T01:19:28Z</dcterms:modified>
</cp:coreProperties>
</file>