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3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9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2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7944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87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95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6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4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1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0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6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9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3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4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52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06389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Courage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989189"/>
            <a:ext cx="8689976" cy="53125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BRAVERY WHEN FACING DIFFICULTY OR DANGER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2653257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took a great deal of </a:t>
            </a:r>
            <a:r>
              <a:rPr lang="en-US" i="1" u="sng" dirty="0" smtClean="0"/>
              <a:t>courage </a:t>
            </a:r>
            <a:r>
              <a:rPr lang="en-US" dirty="0" smtClean="0"/>
              <a:t>to stand up against laws that were unfair.</a:t>
            </a:r>
            <a:endParaRPr lang="en-US" u="sng" dirty="0"/>
          </a:p>
        </p:txBody>
      </p:sp>
      <p:pic>
        <p:nvPicPr>
          <p:cNvPr id="1028" name="Picture 4" descr="Image result for cou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155403"/>
            <a:ext cx="4177216" cy="29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61634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Ballots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015742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SLIPS OF PAPER USED TO CAST OR RECORD VOTES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2651117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class used paper </a:t>
            </a:r>
            <a:r>
              <a:rPr lang="en-US" i="1" u="sng" dirty="0" smtClean="0"/>
              <a:t>ballots</a:t>
            </a:r>
            <a:r>
              <a:rPr lang="en-US" dirty="0" smtClean="0"/>
              <a:t> to record our votes for our class president.</a:t>
            </a:r>
            <a:endParaRPr lang="en-US" dirty="0"/>
          </a:p>
        </p:txBody>
      </p:sp>
      <p:pic>
        <p:nvPicPr>
          <p:cNvPr id="5" name="Picture 2" descr="Image result for ball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124570"/>
            <a:ext cx="2479794" cy="321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006389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admirable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85637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THE QUALITY OF DESERVING RESPECT OR ADMIRATION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2387630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Washington had many </a:t>
            </a:r>
            <a:r>
              <a:rPr lang="en-US" i="1" u="sng" dirty="0" smtClean="0"/>
              <a:t>admirable</a:t>
            </a:r>
            <a:r>
              <a:rPr lang="en-US" dirty="0" smtClean="0"/>
              <a:t> qualities.</a:t>
            </a:r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2918884"/>
            <a:ext cx="3198581" cy="319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FEELING GREAT HONOR OR SATISFACTION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first-place tennis team was </a:t>
            </a:r>
            <a:r>
              <a:rPr lang="en-US" i="1" u="sng" dirty="0" smtClean="0"/>
              <a:t>proud</a:t>
            </a:r>
            <a:r>
              <a:rPr lang="en-US" dirty="0" smtClean="0"/>
              <a:t> of their accomplishments this year.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834940"/>
            <a:ext cx="3576557" cy="23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TO QUESTION WHETHER SOMETHING IS RIGHT OR WRONG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Knowing it was not up for discussion, my sister did not want to </a:t>
            </a:r>
            <a:r>
              <a:rPr lang="en-US" i="1" u="sng" dirty="0" smtClean="0"/>
              <a:t>challenge</a:t>
            </a:r>
            <a:r>
              <a:rPr lang="en-US" dirty="0" smtClean="0"/>
              <a:t> my parent’s decision to not get a pet.</a:t>
            </a:r>
            <a:endParaRPr lang="en-US" dirty="0"/>
          </a:p>
        </p:txBody>
      </p:sp>
      <p:pic>
        <p:nvPicPr>
          <p:cNvPr id="5122" name="Picture 2" descr="Image result for parents girl pet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4111939"/>
            <a:ext cx="3672987" cy="23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boycott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EXPRESSING STRONG DISAPPROVAL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community planned to stage a </a:t>
            </a:r>
            <a:r>
              <a:rPr lang="en-US" i="1" u="sng" dirty="0" smtClean="0"/>
              <a:t>boycott</a:t>
            </a:r>
            <a:r>
              <a:rPr lang="en-US" dirty="0"/>
              <a:t> </a:t>
            </a:r>
            <a:r>
              <a:rPr lang="en-US" dirty="0" smtClean="0"/>
              <a:t>of the store that refused to recycle.</a:t>
            </a:r>
            <a:endParaRPr lang="en-US" dirty="0"/>
          </a:p>
        </p:txBody>
      </p:sp>
      <p:pic>
        <p:nvPicPr>
          <p:cNvPr id="6146" name="Picture 2" descr="Image result for community boycott r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3834939"/>
            <a:ext cx="3560477" cy="248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extraordinary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/>
          <a:lstStyle/>
          <a:p>
            <a:pPr algn="l"/>
            <a:r>
              <a:rPr lang="en-US" dirty="0" smtClean="0"/>
              <a:t>SOMETHING THAT IS INCREDIBLE OR OUT OF THE ORDINARY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3204414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magician’s skills were quite </a:t>
            </a:r>
            <a:r>
              <a:rPr lang="en-US" i="1" u="sng" dirty="0" smtClean="0"/>
              <a:t>extraordinary</a:t>
            </a:r>
            <a:r>
              <a:rPr lang="en-US" dirty="0" smtClean="0"/>
              <a:t> and amazed the audience.</a:t>
            </a:r>
            <a:endParaRPr lang="en-US" dirty="0"/>
          </a:p>
        </p:txBody>
      </p:sp>
      <p:pic>
        <p:nvPicPr>
          <p:cNvPr id="7170" name="Picture 2" descr="Image result for magic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834940"/>
            <a:ext cx="3190562" cy="26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281369"/>
            <a:ext cx="8689976" cy="79244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 DIFFICULT OR BAD SITUATION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2" y="2889151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u="sng" dirty="0" smtClean="0"/>
              <a:t>plight</a:t>
            </a:r>
            <a:r>
              <a:rPr lang="en-US" dirty="0" smtClean="0"/>
              <a:t> of the starving people could not be ignored.</a:t>
            </a:r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3511676"/>
            <a:ext cx="4147512" cy="249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49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obstacles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411966"/>
            <a:ext cx="8689976" cy="53125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PEOPLE OR THINGS THAT STAND IN THE WAY OF FARWARD MOVEMENT OR HOLD UP PROGRESS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1011" y="3065823"/>
            <a:ext cx="958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some </a:t>
            </a:r>
            <a:r>
              <a:rPr lang="en-US" i="1" u="sng" dirty="0" smtClean="0"/>
              <a:t>obstacles</a:t>
            </a:r>
            <a:r>
              <a:rPr lang="en-US" dirty="0" smtClean="0"/>
              <a:t> to harvesting crops, such as heavy rains or big storms.</a:t>
            </a:r>
            <a:endParaRPr lang="en-US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3690922"/>
            <a:ext cx="3794359" cy="25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2650</TotalTime>
  <Words>202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Courage</vt:lpstr>
      <vt:lpstr>Ballots</vt:lpstr>
      <vt:lpstr>admirable</vt:lpstr>
      <vt:lpstr>proud</vt:lpstr>
      <vt:lpstr>challenge</vt:lpstr>
      <vt:lpstr>boycott</vt:lpstr>
      <vt:lpstr>extraordinary</vt:lpstr>
      <vt:lpstr>plight</vt:lpstr>
      <vt:lpstr>obstacles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Immigrants</dc:title>
  <dc:creator>Telsie Graziano</dc:creator>
  <cp:lastModifiedBy>Carolyn Moser</cp:lastModifiedBy>
  <cp:revision>16</cp:revision>
  <dcterms:created xsi:type="dcterms:W3CDTF">2018-03-12T20:17:20Z</dcterms:created>
  <dcterms:modified xsi:type="dcterms:W3CDTF">2018-09-08T01:19:55Z</dcterms:modified>
</cp:coreProperties>
</file>