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4421"/>
            <a:ext cx="8825658" cy="888165"/>
          </a:xfrm>
        </p:spPr>
        <p:txBody>
          <a:bodyPr/>
          <a:lstStyle/>
          <a:p>
            <a:r>
              <a:rPr lang="en-US" dirty="0" smtClean="0"/>
              <a:t>Displeases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700013"/>
            <a:ext cx="8825658" cy="399245"/>
          </a:xfrm>
        </p:spPr>
        <p:txBody>
          <a:bodyPr/>
          <a:lstStyle/>
          <a:p>
            <a:r>
              <a:rPr lang="en-US" dirty="0" smtClean="0"/>
              <a:t>bother or upset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40" y="3311814"/>
            <a:ext cx="6010616" cy="253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955" y="2356836"/>
            <a:ext cx="882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Susan </a:t>
            </a:r>
            <a:r>
              <a:rPr lang="en-US" i="1" u="sng" dirty="0" smtClean="0">
                <a:solidFill>
                  <a:schemeClr val="bg1"/>
                </a:solidFill>
              </a:rPr>
              <a:t>displeases</a:t>
            </a:r>
            <a:r>
              <a:rPr lang="en-US" dirty="0" smtClean="0">
                <a:solidFill>
                  <a:schemeClr val="bg1"/>
                </a:solidFill>
              </a:rPr>
              <a:t> her brother by making loud noises when he is studying.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4421"/>
            <a:ext cx="8825658" cy="888165"/>
          </a:xfrm>
        </p:spPr>
        <p:txBody>
          <a:bodyPr/>
          <a:lstStyle/>
          <a:p>
            <a:r>
              <a:rPr lang="en-US" dirty="0" smtClean="0"/>
              <a:t>Curious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700013"/>
            <a:ext cx="8825658" cy="399245"/>
          </a:xfrm>
        </p:spPr>
        <p:txBody>
          <a:bodyPr/>
          <a:lstStyle/>
          <a:p>
            <a:r>
              <a:rPr lang="en-US" dirty="0" smtClean="0"/>
              <a:t>Want to know more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5" y="2356836"/>
            <a:ext cx="882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am </a:t>
            </a:r>
            <a:r>
              <a:rPr lang="en-US" i="1" u="sng" dirty="0" smtClean="0">
                <a:solidFill>
                  <a:schemeClr val="bg1"/>
                </a:solidFill>
              </a:rPr>
              <a:t>curious</a:t>
            </a:r>
            <a:r>
              <a:rPr lang="en-US" dirty="0" smtClean="0">
                <a:solidFill>
                  <a:schemeClr val="bg1"/>
                </a:solidFill>
              </a:rPr>
              <a:t> to learn more about the stars in the sky.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86" y="2983746"/>
            <a:ext cx="3204527" cy="32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4421"/>
            <a:ext cx="8825658" cy="888165"/>
          </a:xfrm>
        </p:spPr>
        <p:txBody>
          <a:bodyPr/>
          <a:lstStyle/>
          <a:p>
            <a:r>
              <a:rPr lang="en-US" dirty="0" smtClean="0"/>
              <a:t>Fortune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700013"/>
            <a:ext cx="8825658" cy="399245"/>
          </a:xfrm>
        </p:spPr>
        <p:txBody>
          <a:bodyPr/>
          <a:lstStyle/>
          <a:p>
            <a:r>
              <a:rPr lang="en-US" dirty="0" smtClean="0"/>
              <a:t>A lot of money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5" y="2356836"/>
            <a:ext cx="882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king has a great </a:t>
            </a:r>
            <a:r>
              <a:rPr lang="en-US" i="1" u="sng" dirty="0" smtClean="0">
                <a:solidFill>
                  <a:schemeClr val="bg1"/>
                </a:solidFill>
              </a:rPr>
              <a:t>fortune</a:t>
            </a:r>
            <a:r>
              <a:rPr lang="en-US" dirty="0" smtClean="0">
                <a:solidFill>
                  <a:schemeClr val="bg1"/>
                </a:solidFill>
              </a:rPr>
              <a:t> stored in his castle.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25" y="2983746"/>
            <a:ext cx="6001588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4421"/>
            <a:ext cx="8825658" cy="888165"/>
          </a:xfrm>
        </p:spPr>
        <p:txBody>
          <a:bodyPr/>
          <a:lstStyle/>
          <a:p>
            <a:r>
              <a:rPr lang="en-US" dirty="0" smtClean="0"/>
              <a:t>Constant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700013"/>
            <a:ext cx="8825658" cy="399245"/>
          </a:xfrm>
        </p:spPr>
        <p:txBody>
          <a:bodyPr/>
          <a:lstStyle/>
          <a:p>
            <a:r>
              <a:rPr lang="en-US" dirty="0" smtClean="0"/>
              <a:t>Happening all the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5" y="2356836"/>
            <a:ext cx="882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i="1" u="sng" dirty="0" smtClean="0">
                <a:solidFill>
                  <a:schemeClr val="bg1"/>
                </a:solidFill>
              </a:rPr>
              <a:t>constant</a:t>
            </a:r>
            <a:r>
              <a:rPr lang="en-US" dirty="0" smtClean="0">
                <a:solidFill>
                  <a:schemeClr val="bg1"/>
                </a:solidFill>
              </a:rPr>
              <a:t> noise in the lunchroom was too loud to hear over.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constant noise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51" y="2983746"/>
            <a:ext cx="4195462" cy="31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4421"/>
            <a:ext cx="8825658" cy="888165"/>
          </a:xfrm>
        </p:spPr>
        <p:txBody>
          <a:bodyPr/>
          <a:lstStyle/>
          <a:p>
            <a:r>
              <a:rPr lang="en-US" dirty="0" smtClean="0"/>
              <a:t>Admiration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700013"/>
            <a:ext cx="8825658" cy="399245"/>
          </a:xfrm>
        </p:spPr>
        <p:txBody>
          <a:bodyPr/>
          <a:lstStyle/>
          <a:p>
            <a:r>
              <a:rPr lang="en-US" dirty="0" smtClean="0"/>
              <a:t>To like a lot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5" y="2356836"/>
            <a:ext cx="932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Liz had a great deal of </a:t>
            </a:r>
            <a:r>
              <a:rPr lang="en-US" i="1" u="sng" dirty="0" smtClean="0">
                <a:solidFill>
                  <a:schemeClr val="bg1"/>
                </a:solidFill>
              </a:rPr>
              <a:t>admiration</a:t>
            </a:r>
            <a:r>
              <a:rPr lang="en-US" dirty="0" smtClean="0">
                <a:solidFill>
                  <a:schemeClr val="bg1"/>
                </a:solidFill>
              </a:rPr>
              <a:t> for her younger sister, who always tried her best.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42" y="2983746"/>
            <a:ext cx="4647772" cy="31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4421"/>
            <a:ext cx="8825658" cy="888165"/>
          </a:xfrm>
        </p:spPr>
        <p:txBody>
          <a:bodyPr/>
          <a:lstStyle/>
          <a:p>
            <a:r>
              <a:rPr lang="en-US" dirty="0" smtClean="0"/>
              <a:t>Tame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700013"/>
            <a:ext cx="8825658" cy="399245"/>
          </a:xfrm>
        </p:spPr>
        <p:txBody>
          <a:bodyPr/>
          <a:lstStyle/>
          <a:p>
            <a:r>
              <a:rPr lang="en-US" dirty="0" smtClean="0"/>
              <a:t>Train to obey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5" y="2356836"/>
            <a:ext cx="882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cowboy needed to </a:t>
            </a:r>
            <a:r>
              <a:rPr lang="en-US" i="1" u="sng" dirty="0" smtClean="0">
                <a:solidFill>
                  <a:schemeClr val="bg1"/>
                </a:solidFill>
              </a:rPr>
              <a:t>tame</a:t>
            </a:r>
            <a:r>
              <a:rPr lang="en-US" dirty="0" smtClean="0">
                <a:solidFill>
                  <a:schemeClr val="bg1"/>
                </a:solidFill>
              </a:rPr>
              <a:t> his horse.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18" y="2983746"/>
            <a:ext cx="4017695" cy="31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4421"/>
            <a:ext cx="8825658" cy="888165"/>
          </a:xfrm>
        </p:spPr>
        <p:txBody>
          <a:bodyPr/>
          <a:lstStyle/>
          <a:p>
            <a:r>
              <a:rPr lang="en-US" dirty="0" smtClean="0"/>
              <a:t>Feats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700013"/>
            <a:ext cx="8825658" cy="399245"/>
          </a:xfrm>
        </p:spPr>
        <p:txBody>
          <a:bodyPr/>
          <a:lstStyle/>
          <a:p>
            <a:r>
              <a:rPr lang="en-US" dirty="0" smtClean="0"/>
              <a:t>Achievements that take courage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5" y="2356836"/>
            <a:ext cx="882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acrobat landed gracefully after the last of her amazing </a:t>
            </a:r>
            <a:r>
              <a:rPr lang="en-US" i="1" u="sng" dirty="0" smtClean="0">
                <a:solidFill>
                  <a:schemeClr val="bg1"/>
                </a:solidFill>
              </a:rPr>
              <a:t>feats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acro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06" y="2983746"/>
            <a:ext cx="3644207" cy="31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4421"/>
            <a:ext cx="8825658" cy="888165"/>
          </a:xfrm>
        </p:spPr>
        <p:txBody>
          <a:bodyPr/>
          <a:lstStyle/>
          <a:p>
            <a:r>
              <a:rPr lang="en-US" dirty="0" smtClean="0"/>
              <a:t>Legendary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700013"/>
            <a:ext cx="8825658" cy="399245"/>
          </a:xfrm>
        </p:spPr>
        <p:txBody>
          <a:bodyPr/>
          <a:lstStyle/>
          <a:p>
            <a:r>
              <a:rPr lang="en-US" dirty="0" smtClean="0"/>
              <a:t>Well-known or Famous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5" y="2356836"/>
            <a:ext cx="882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i="1" u="sng" dirty="0" smtClean="0">
                <a:solidFill>
                  <a:schemeClr val="bg1"/>
                </a:solidFill>
              </a:rPr>
              <a:t>legendary</a:t>
            </a:r>
            <a:r>
              <a:rPr lang="en-US" dirty="0" smtClean="0">
                <a:solidFill>
                  <a:schemeClr val="bg1"/>
                </a:solidFill>
              </a:rPr>
              <a:t> Pokémon battled the bad guys.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legendary poke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68" y="2983745"/>
            <a:ext cx="5616846" cy="31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1443</TotalTime>
  <Words>133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Displeases</vt:lpstr>
      <vt:lpstr>Curious</vt:lpstr>
      <vt:lpstr>Fortune</vt:lpstr>
      <vt:lpstr>Constant</vt:lpstr>
      <vt:lpstr>Admiration</vt:lpstr>
      <vt:lpstr>Tame</vt:lpstr>
      <vt:lpstr>Feats</vt:lpstr>
      <vt:lpstr>Legendary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Displeases</dc:title>
  <dc:creator>Telsie Graziano</dc:creator>
  <cp:lastModifiedBy>Carolyn Moser</cp:lastModifiedBy>
  <cp:revision>12</cp:revision>
  <dcterms:created xsi:type="dcterms:W3CDTF">2017-09-28T20:29:33Z</dcterms:created>
  <dcterms:modified xsi:type="dcterms:W3CDTF">2018-09-08T01:22:47Z</dcterms:modified>
</cp:coreProperties>
</file>