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Fertile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HEALTHY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56" y="3314699"/>
            <a:ext cx="4820037" cy="325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2370" y="2406402"/>
            <a:ext cx="77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Kiara’s farmland was so </a:t>
            </a:r>
            <a:r>
              <a:rPr lang="en-US" i="1" dirty="0" smtClean="0"/>
              <a:t>fertile</a:t>
            </a:r>
            <a:r>
              <a:rPr lang="en-US" dirty="0" smtClean="0"/>
              <a:t>, she always grew the biggest crops in the county.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Praise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CONGRATULATIONS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Gilly received much </a:t>
            </a:r>
            <a:r>
              <a:rPr lang="en-US" i="1" dirty="0" smtClean="0"/>
              <a:t>praise</a:t>
            </a:r>
            <a:r>
              <a:rPr lang="en-US" dirty="0" smtClean="0"/>
              <a:t> for her science project.</a:t>
            </a:r>
            <a:endParaRPr lang="en-US" dirty="0"/>
          </a:p>
        </p:txBody>
      </p:sp>
      <p:pic>
        <p:nvPicPr>
          <p:cNvPr id="7174" name="Picture 6" descr="Image result for kids clapping for gir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/>
          <a:stretch/>
        </p:blipFill>
        <p:spPr bwMode="auto">
          <a:xfrm>
            <a:off x="4327301" y="3186885"/>
            <a:ext cx="4702004" cy="34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Emerge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TO COME OUT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Whales must </a:t>
            </a:r>
            <a:r>
              <a:rPr lang="en-US" i="1" dirty="0" smtClean="0"/>
              <a:t>emerge</a:t>
            </a:r>
            <a:r>
              <a:rPr lang="en-US" dirty="0" smtClean="0"/>
              <a:t> from below the water so they can breathe.</a:t>
            </a:r>
            <a:endParaRPr lang="en-US" dirty="0"/>
          </a:p>
        </p:txBody>
      </p:sp>
      <p:pic>
        <p:nvPicPr>
          <p:cNvPr id="8194" name="Picture 2" descr="Image result for whales breathing abov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45" y="3162300"/>
            <a:ext cx="5217159" cy="3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Plunged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QUICK DROP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815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hot children jumped off the dock and </a:t>
            </a:r>
            <a:r>
              <a:rPr lang="en-US" i="1" dirty="0" smtClean="0"/>
              <a:t>plunged</a:t>
            </a:r>
            <a:r>
              <a:rPr lang="en-US" dirty="0" smtClean="0"/>
              <a:t> into the cool water below.</a:t>
            </a:r>
            <a:endParaRPr lang="en-US" dirty="0"/>
          </a:p>
        </p:txBody>
      </p:sp>
      <p:pic>
        <p:nvPicPr>
          <p:cNvPr id="9218" name="Picture 2" descr="Image result for kids jumping to water from d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62" y="3190065"/>
            <a:ext cx="5011244" cy="3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PROTECTION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Sunscreen is a good </a:t>
            </a:r>
            <a:r>
              <a:rPr lang="en-US" i="1" dirty="0" smtClean="0"/>
              <a:t>defense</a:t>
            </a:r>
            <a:r>
              <a:rPr lang="en-US" dirty="0" smtClean="0"/>
              <a:t> against the harmful rays of the sun.</a:t>
            </a:r>
            <a:endParaRPr lang="en-US" dirty="0"/>
          </a:p>
        </p:txBody>
      </p:sp>
      <p:pic>
        <p:nvPicPr>
          <p:cNvPr id="10242" name="Picture 2" descr="Image result for kid putting on sunscr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6613"/>
          <a:stretch/>
        </p:blipFill>
        <p:spPr bwMode="auto">
          <a:xfrm>
            <a:off x="3993666" y="3186885"/>
            <a:ext cx="5035639" cy="34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Eager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REALLY WANT TO DO SOMETHING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 was </a:t>
            </a:r>
            <a:r>
              <a:rPr lang="en-US" i="1" dirty="0" smtClean="0"/>
              <a:t>eager</a:t>
            </a:r>
            <a:r>
              <a:rPr lang="en-US" dirty="0" smtClean="0"/>
              <a:t> to hear about the special plans her parents made for her spring break.</a:t>
            </a:r>
            <a:endParaRPr lang="en-US" dirty="0"/>
          </a:p>
        </p:txBody>
      </p:sp>
      <p:pic>
        <p:nvPicPr>
          <p:cNvPr id="11266" name="Picture 2" descr="Image result for chinese little girl ea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/>
          <a:stretch/>
        </p:blipFill>
        <p:spPr bwMode="auto">
          <a:xfrm>
            <a:off x="3928056" y="3463884"/>
            <a:ext cx="5101248" cy="31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Prosperous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SUCCESSFUL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83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Everyone in the neighborhood wished the new store owners a </a:t>
            </a:r>
            <a:r>
              <a:rPr lang="en-US" i="1" dirty="0" smtClean="0"/>
              <a:t>prosperous</a:t>
            </a:r>
            <a:r>
              <a:rPr lang="en-US" dirty="0" smtClean="0"/>
              <a:t> start.</a:t>
            </a:r>
            <a:endParaRPr lang="en-US" dirty="0"/>
          </a:p>
        </p:txBody>
      </p:sp>
      <p:pic>
        <p:nvPicPr>
          <p:cNvPr id="12290" name="Picture 2" descr="Image result for su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61" y="3186884"/>
            <a:ext cx="5027444" cy="33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WHERE SOMETHING COMES FROM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 is the </a:t>
            </a:r>
            <a:r>
              <a:rPr lang="en-US" i="1" dirty="0" smtClean="0"/>
              <a:t>source</a:t>
            </a:r>
            <a:r>
              <a:rPr lang="en-US" dirty="0" smtClean="0"/>
              <a:t> of light and heat for planet Earth.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86" y="3186886"/>
            <a:ext cx="4926419" cy="32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Represents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EXPRESSES OR STANDS FOR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United States flag </a:t>
            </a:r>
            <a:r>
              <a:rPr lang="en-US" i="1" dirty="0" smtClean="0"/>
              <a:t>represents</a:t>
            </a:r>
            <a:r>
              <a:rPr lang="en-US" dirty="0" smtClean="0"/>
              <a:t> freedom.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8" y="3186885"/>
            <a:ext cx="5461857" cy="31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Unjust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NOT RIGHT OR FAIR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69" y="2406402"/>
            <a:ext cx="801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Melissa claimed that she was innocent and that her punishment was </a:t>
            </a:r>
            <a:r>
              <a:rPr lang="en-US" i="1" dirty="0" smtClean="0"/>
              <a:t>unjust.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38" y="3186885"/>
            <a:ext cx="5810250" cy="3409950"/>
          </a:xfrm>
          <a:prstGeom prst="rect">
            <a:avLst/>
          </a:prstGeom>
        </p:spPr>
      </p:pic>
      <p:pic>
        <p:nvPicPr>
          <p:cNvPr id="1026" name="Picture 2" descr="Image result for words &quot;it's not fair!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29510" r="48423" b="9701"/>
          <a:stretch/>
        </p:blipFill>
        <p:spPr bwMode="auto">
          <a:xfrm>
            <a:off x="3677646" y="3387144"/>
            <a:ext cx="1468191" cy="137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Resembles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LIKENESS TO SOMETHING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up at the sky, Hernando thought to himself, “That cloud </a:t>
            </a:r>
            <a:r>
              <a:rPr lang="en-US" i="1" dirty="0" smtClean="0"/>
              <a:t>resembles</a:t>
            </a:r>
            <a:r>
              <a:rPr lang="en-US" dirty="0" smtClean="0"/>
              <a:t> a rabbit.”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65" y="3463884"/>
            <a:ext cx="5291140" cy="298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Custom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TRADITION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90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was Taylor’s </a:t>
            </a:r>
            <a:r>
              <a:rPr lang="en-US" i="1" dirty="0" smtClean="0"/>
              <a:t>custom</a:t>
            </a:r>
            <a:r>
              <a:rPr lang="en-US" dirty="0" smtClean="0"/>
              <a:t> to read a book before he went to sleep each night.</a:t>
            </a:r>
            <a:endParaRPr lang="en-US" dirty="0"/>
          </a:p>
        </p:txBody>
      </p:sp>
      <p:pic>
        <p:nvPicPr>
          <p:cNvPr id="3074" name="Picture 2" descr="Image result for boy reading in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70" y="3186885"/>
            <a:ext cx="4945488" cy="33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Conquer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7766936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TO OVERCOME SOMETHING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i="1" dirty="0" smtClean="0"/>
              <a:t>conquer</a:t>
            </a:r>
            <a:r>
              <a:rPr lang="en-US" dirty="0" smtClean="0"/>
              <a:t> his fear of heights, Alejandro walked to the top of the Washington Monument.</a:t>
            </a:r>
            <a:endParaRPr lang="en-US" dirty="0"/>
          </a:p>
        </p:txBody>
      </p:sp>
      <p:pic>
        <p:nvPicPr>
          <p:cNvPr id="4098" name="Picture 2" descr="Image result for Washington Mon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66" y="3463884"/>
            <a:ext cx="4791740" cy="319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Sorrow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8139208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SADDNESS OR PAIN FROM A LOSS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Aya</a:t>
            </a:r>
            <a:r>
              <a:rPr lang="en-US" dirty="0" smtClean="0"/>
              <a:t> felt great </a:t>
            </a:r>
            <a:r>
              <a:rPr lang="en-US" i="1" dirty="0" smtClean="0"/>
              <a:t>sorrow</a:t>
            </a:r>
            <a:r>
              <a:rPr lang="en-US" dirty="0" smtClean="0"/>
              <a:t> after losing the ring her mother had given her.</a:t>
            </a:r>
            <a:endParaRPr lang="en-US" dirty="0"/>
          </a:p>
        </p:txBody>
      </p:sp>
      <p:pic>
        <p:nvPicPr>
          <p:cNvPr id="5124" name="Picture 4" descr="Image result for little girl cr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54" y="3186885"/>
            <a:ext cx="5016651" cy="33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69" y="292399"/>
            <a:ext cx="7766936" cy="905336"/>
          </a:xfrm>
        </p:spPr>
        <p:txBody>
          <a:bodyPr/>
          <a:lstStyle/>
          <a:p>
            <a:pPr algn="l"/>
            <a:r>
              <a:rPr lang="en-US" dirty="0" smtClean="0"/>
              <a:t>Durable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69" y="1608885"/>
            <a:ext cx="8345270" cy="38636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STRONG AND MADE TO LAST FOR A VERY LONG TIME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370" y="2406402"/>
            <a:ext cx="77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Egyptian pyramids were made with </a:t>
            </a:r>
            <a:r>
              <a:rPr lang="en-US" i="1" dirty="0" smtClean="0"/>
              <a:t>durable</a:t>
            </a:r>
            <a:r>
              <a:rPr lang="en-US" dirty="0" smtClean="0"/>
              <a:t> materials and have remained intact for thousands of years.</a:t>
            </a:r>
            <a:endParaRPr lang="en-US" dirty="0"/>
          </a:p>
        </p:txBody>
      </p:sp>
      <p:pic>
        <p:nvPicPr>
          <p:cNvPr id="6146" name="Picture 2" descr="Image result for egyptian pyram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67" y="3463884"/>
            <a:ext cx="4781938" cy="31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5813</TotalTime>
  <Words>275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Fertile</vt:lpstr>
      <vt:lpstr>Source</vt:lpstr>
      <vt:lpstr>Represents</vt:lpstr>
      <vt:lpstr>Unjust</vt:lpstr>
      <vt:lpstr>Resembles</vt:lpstr>
      <vt:lpstr>Custom</vt:lpstr>
      <vt:lpstr>Conquer</vt:lpstr>
      <vt:lpstr>Sorrow</vt:lpstr>
      <vt:lpstr>Durable</vt:lpstr>
      <vt:lpstr>Praise</vt:lpstr>
      <vt:lpstr>Emerge</vt:lpstr>
      <vt:lpstr>Plunged</vt:lpstr>
      <vt:lpstr>Defense</vt:lpstr>
      <vt:lpstr>Eager</vt:lpstr>
      <vt:lpstr>Prosperous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Fertile</dc:title>
  <dc:creator>Telsie Graziano</dc:creator>
  <cp:lastModifiedBy>Brittany Baldwin</cp:lastModifiedBy>
  <cp:revision>16</cp:revision>
  <dcterms:created xsi:type="dcterms:W3CDTF">2017-09-29T16:04:02Z</dcterms:created>
  <dcterms:modified xsi:type="dcterms:W3CDTF">2017-10-03T21:27:01Z</dcterms:modified>
</cp:coreProperties>
</file>