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Independently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On your own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 you grow older, you learn to do more things </a:t>
            </a:r>
            <a:r>
              <a:rPr lang="en-US" i="1" u="sng" dirty="0" smtClean="0">
                <a:solidFill>
                  <a:schemeClr val="bg1"/>
                </a:solidFill>
              </a:rPr>
              <a:t>independently</a:t>
            </a:r>
            <a:r>
              <a:rPr lang="en-US" dirty="0" smtClean="0">
                <a:solidFill>
                  <a:schemeClr val="bg1"/>
                </a:solidFill>
              </a:rPr>
              <a:t>, like reading a book by yourself.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indepen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2" y="3697187"/>
            <a:ext cx="3469738" cy="260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marvelous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Excellent or wonderful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singing group performed a </a:t>
            </a:r>
            <a:r>
              <a:rPr lang="en-US" i="1" u="sng" dirty="0" smtClean="0">
                <a:solidFill>
                  <a:schemeClr val="bg1"/>
                </a:solidFill>
              </a:rPr>
              <a:t>marvelous</a:t>
            </a:r>
            <a:r>
              <a:rPr lang="en-US" dirty="0" smtClean="0">
                <a:solidFill>
                  <a:schemeClr val="bg1"/>
                </a:solidFill>
              </a:rPr>
              <a:t> concert in the park.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9" y="3697187"/>
            <a:ext cx="3380518" cy="25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Train to obey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animal trainer works to </a:t>
            </a:r>
            <a:r>
              <a:rPr lang="en-US" i="1" u="sng" dirty="0" smtClean="0">
                <a:solidFill>
                  <a:schemeClr val="bg1"/>
                </a:solidFill>
              </a:rPr>
              <a:t>tame</a:t>
            </a:r>
            <a:r>
              <a:rPr lang="en-US" dirty="0" smtClean="0">
                <a:solidFill>
                  <a:schemeClr val="bg1"/>
                </a:solidFill>
              </a:rPr>
              <a:t> the tiger for the show.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trainer training a 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07" y="3697187"/>
            <a:ext cx="3855298" cy="25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invader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Someone who enters a place in order to conquer 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Alexander the Great is a famous </a:t>
            </a:r>
            <a:r>
              <a:rPr lang="en-US" i="1" u="sng" dirty="0" smtClean="0">
                <a:solidFill>
                  <a:schemeClr val="bg1"/>
                </a:solidFill>
              </a:rPr>
              <a:t>invader</a:t>
            </a:r>
            <a:r>
              <a:rPr lang="en-US" dirty="0" smtClean="0">
                <a:solidFill>
                  <a:schemeClr val="bg1"/>
                </a:solidFill>
              </a:rPr>
              <a:t> of the Persian Empire.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alexander the gr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94" y="3697187"/>
            <a:ext cx="4543829" cy="251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summoned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Asked to come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teacher </a:t>
            </a:r>
            <a:r>
              <a:rPr lang="en-US" i="1" u="sng" dirty="0" smtClean="0">
                <a:solidFill>
                  <a:schemeClr val="bg1"/>
                </a:solidFill>
              </a:rPr>
              <a:t>summoned</a:t>
            </a:r>
            <a:r>
              <a:rPr lang="en-US" dirty="0" smtClean="0">
                <a:solidFill>
                  <a:schemeClr val="bg1"/>
                </a:solidFill>
              </a:rPr>
              <a:t> a student to the chalkboard to solve a math problem.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Image result for teacher and student doing math problem on chalk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86" y="3697187"/>
            <a:ext cx="4433541" cy="24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A special job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astronauts were on a </a:t>
            </a:r>
            <a:r>
              <a:rPr lang="en-US" i="1" u="sng" dirty="0" smtClean="0">
                <a:solidFill>
                  <a:schemeClr val="bg1"/>
                </a:solidFill>
              </a:rPr>
              <a:t>mission</a:t>
            </a:r>
            <a:r>
              <a:rPr lang="en-US" dirty="0" smtClean="0">
                <a:solidFill>
                  <a:schemeClr val="bg1"/>
                </a:solidFill>
              </a:rPr>
              <a:t> to collect rocks from the moon.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 descr="Image result for astronauts on the m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06" y="3697187"/>
            <a:ext cx="3866299" cy="25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big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Building the Statue of Liberty was a </a:t>
            </a:r>
            <a:r>
              <a:rPr lang="en-US" i="1" u="sng" dirty="0" smtClean="0">
                <a:solidFill>
                  <a:schemeClr val="bg1"/>
                </a:solidFill>
              </a:rPr>
              <a:t>grand</a:t>
            </a:r>
            <a:r>
              <a:rPr lang="en-US" dirty="0" smtClean="0">
                <a:solidFill>
                  <a:schemeClr val="bg1"/>
                </a:solidFill>
              </a:rPr>
              <a:t> accomplishment.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Image result for building the statue of lib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17" y="3697187"/>
            <a:ext cx="3884545" cy="25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permanently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Long-lasting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I’m glad the pine trees in our yard are </a:t>
            </a:r>
            <a:r>
              <a:rPr lang="en-US" i="1" u="sng" dirty="0" smtClean="0">
                <a:solidFill>
                  <a:schemeClr val="bg1"/>
                </a:solidFill>
              </a:rPr>
              <a:t>permanently</a:t>
            </a:r>
            <a:r>
              <a:rPr lang="en-US" dirty="0" smtClean="0">
                <a:solidFill>
                  <a:schemeClr val="bg1"/>
                </a:solidFill>
              </a:rPr>
              <a:t> green so there’s still some color in the winter.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Image result for pine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4" y="3697187"/>
            <a:ext cx="3849933" cy="258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perfect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an </a:t>
            </a:r>
            <a:r>
              <a:rPr lang="en-US" i="1" u="sng" dirty="0" smtClean="0">
                <a:solidFill>
                  <a:schemeClr val="bg1"/>
                </a:solidFill>
              </a:rPr>
              <a:t>ideal</a:t>
            </a:r>
            <a:r>
              <a:rPr lang="en-US" dirty="0" smtClean="0">
                <a:solidFill>
                  <a:schemeClr val="bg1"/>
                </a:solidFill>
              </a:rPr>
              <a:t> world, there would be no war.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Image result for pe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5" y="3395533"/>
            <a:ext cx="3013657" cy="28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7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way of ruling that gives the people the power to choose their leaders and help create their own laws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Many countries, including the United States, have governments based on the idea of </a:t>
            </a:r>
            <a:r>
              <a:rPr lang="en-US" i="1" u="sng" dirty="0" smtClean="0">
                <a:solidFill>
                  <a:schemeClr val="bg1"/>
                </a:solidFill>
              </a:rPr>
              <a:t>democracy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Image result for democ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70" y="3697186"/>
            <a:ext cx="3841042" cy="25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tribute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A gift or compliment to honor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My elementary school teacher was given a </a:t>
            </a:r>
            <a:r>
              <a:rPr lang="en-US" i="1" u="sng" dirty="0" smtClean="0">
                <a:solidFill>
                  <a:schemeClr val="bg1"/>
                </a:solidFill>
              </a:rPr>
              <a:t>tribute</a:t>
            </a:r>
            <a:r>
              <a:rPr lang="en-US" dirty="0" smtClean="0">
                <a:solidFill>
                  <a:schemeClr val="bg1"/>
                </a:solidFill>
              </a:rPr>
              <a:t> to honor her many years of service as a teacher.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Image result for teacher tribu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2"/>
          <a:stretch/>
        </p:blipFill>
        <p:spPr bwMode="auto">
          <a:xfrm>
            <a:off x="7276564" y="3697187"/>
            <a:ext cx="2421230" cy="25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614411"/>
            <a:ext cx="10993546" cy="471355"/>
          </a:xfrm>
        </p:spPr>
        <p:txBody>
          <a:bodyPr/>
          <a:lstStyle/>
          <a:p>
            <a:r>
              <a:rPr lang="en-US" dirty="0" smtClean="0"/>
              <a:t>To choose or like something more than something else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204733"/>
            <a:ext cx="10993548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i="1" u="sng" dirty="0" smtClean="0">
                <a:solidFill>
                  <a:schemeClr val="bg1"/>
                </a:solidFill>
              </a:rPr>
              <a:t>prefer</a:t>
            </a:r>
            <a:r>
              <a:rPr lang="en-US" dirty="0" smtClean="0">
                <a:solidFill>
                  <a:schemeClr val="bg1"/>
                </a:solidFill>
              </a:rPr>
              <a:t> to eat cookies rather than ice cream.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 result for cookies ice c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9" y="3697187"/>
            <a:ext cx="3455652" cy="259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54</TotalTime>
  <Words>244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Gill Sans MT</vt:lpstr>
      <vt:lpstr>Wingdings 2</vt:lpstr>
      <vt:lpstr>Dividend</vt:lpstr>
      <vt:lpstr>Independently</vt:lpstr>
      <vt:lpstr>summoned</vt:lpstr>
      <vt:lpstr>mission</vt:lpstr>
      <vt:lpstr>grand</vt:lpstr>
      <vt:lpstr>permanently</vt:lpstr>
      <vt:lpstr>ideal</vt:lpstr>
      <vt:lpstr>democracy</vt:lpstr>
      <vt:lpstr>tribute</vt:lpstr>
      <vt:lpstr>prefer</vt:lpstr>
      <vt:lpstr>marvelous</vt:lpstr>
      <vt:lpstr>tame</vt:lpstr>
      <vt:lpstr>invader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Independently</dc:title>
  <dc:creator>Telsie Graziano</dc:creator>
  <cp:lastModifiedBy>Brittany Baldwin</cp:lastModifiedBy>
  <cp:revision>7</cp:revision>
  <dcterms:created xsi:type="dcterms:W3CDTF">2017-10-04T14:37:43Z</dcterms:created>
  <dcterms:modified xsi:type="dcterms:W3CDTF">2017-11-01T16:21:28Z</dcterms:modified>
</cp:coreProperties>
</file>