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Spectators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People watching an event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583398"/>
            <a:ext cx="87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Spectators</a:t>
            </a:r>
            <a:r>
              <a:rPr lang="en-US" dirty="0" smtClean="0"/>
              <a:t> come from distant cities to watch the Olympics.</a:t>
            </a:r>
            <a:endParaRPr lang="en-US" i="1" u="sng" dirty="0"/>
          </a:p>
        </p:txBody>
      </p:sp>
      <p:pic>
        <p:nvPicPr>
          <p:cNvPr id="1026" name="Picture 2" descr="Image result for spectators watching olym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45" y="4467739"/>
            <a:ext cx="3413287" cy="22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resist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To say no to something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629564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Trixie loved snacks and could never </a:t>
            </a:r>
            <a:r>
              <a:rPr lang="en-US" i="1" u="sng" dirty="0" smtClean="0"/>
              <a:t>resist</a:t>
            </a:r>
            <a:r>
              <a:rPr lang="en-US" dirty="0" smtClean="0"/>
              <a:t> a fresh orange.</a:t>
            </a:r>
          </a:p>
          <a:p>
            <a:endParaRPr lang="en-US" dirty="0"/>
          </a:p>
        </p:txBody>
      </p:sp>
      <p:pic>
        <p:nvPicPr>
          <p:cNvPr id="3074" name="Picture 2" descr="Image result for a girl eating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4467738"/>
            <a:ext cx="2013998" cy="23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amusing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Happily funny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539412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 found his new baby sister </a:t>
            </a:r>
            <a:r>
              <a:rPr lang="en-US" i="1" u="sng" dirty="0" smtClean="0"/>
              <a:t>amusing</a:t>
            </a:r>
            <a:r>
              <a:rPr lang="en-US" dirty="0" smtClean="0"/>
              <a:t> to watch; she always made strange sounds and faces as she discovered new things.</a:t>
            </a:r>
            <a:endParaRPr lang="en-US" dirty="0"/>
          </a:p>
        </p:txBody>
      </p:sp>
      <p:pic>
        <p:nvPicPr>
          <p:cNvPr id="2050" name="Picture 2" descr="Image result for boy smiling at baby s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77" y="4467738"/>
            <a:ext cx="3353255" cy="23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retrieve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Rescue or Bring 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629564"/>
            <a:ext cx="87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“I’m going across the street to </a:t>
            </a:r>
            <a:r>
              <a:rPr lang="en-US" i="1" u="sng" dirty="0" smtClean="0"/>
              <a:t>retrieve</a:t>
            </a:r>
            <a:r>
              <a:rPr lang="en-US" dirty="0" smtClean="0"/>
              <a:t> your brother,” Mike’s mom said.</a:t>
            </a:r>
            <a:endParaRPr lang="en-US" dirty="0"/>
          </a:p>
        </p:txBody>
      </p:sp>
      <p:pic>
        <p:nvPicPr>
          <p:cNvPr id="10242" name="Picture 2" descr="Image result for mom talking to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4396801"/>
            <a:ext cx="2400364" cy="24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flattered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Happy when given compliments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539412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Jasmine was </a:t>
            </a:r>
            <a:r>
              <a:rPr lang="en-US" i="1" u="sng" dirty="0" smtClean="0"/>
              <a:t>flattered</a:t>
            </a:r>
            <a:r>
              <a:rPr lang="en-US" dirty="0" smtClean="0"/>
              <a:t> by the kind compliments her classmates gave her after she presented her book report.</a:t>
            </a:r>
            <a:endParaRPr lang="en-US" dirty="0"/>
          </a:p>
        </p:txBody>
      </p:sp>
      <p:pic>
        <p:nvPicPr>
          <p:cNvPr id="9218" name="Picture 2" descr="Image result for girl presenting to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88" y="4467738"/>
            <a:ext cx="3465444" cy="23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unraveling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Separating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539412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loose thread from Ming’s scarf got caught on the doorknob, and before she knew it the whole thing was quickly </a:t>
            </a:r>
            <a:r>
              <a:rPr lang="en-US" i="1" u="sng" dirty="0" smtClean="0"/>
              <a:t>unraveling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Image result for scarf unrav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47" y="4467738"/>
            <a:ext cx="4002685" cy="22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A clue that something is 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539412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Zahra had all the </a:t>
            </a:r>
            <a:r>
              <a:rPr lang="en-US" i="1" u="sng" dirty="0" smtClean="0"/>
              <a:t>proof</a:t>
            </a:r>
            <a:r>
              <a:rPr lang="en-US" dirty="0" smtClean="0"/>
              <a:t> she needed when she caught her little brother sneaking cookies before dinner.</a:t>
            </a:r>
            <a:endParaRPr lang="en-US" dirty="0"/>
          </a:p>
        </p:txBody>
      </p:sp>
      <p:pic>
        <p:nvPicPr>
          <p:cNvPr id="7170" name="Picture 2" descr="Image result for little boy sneaking cook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14" y="4467738"/>
            <a:ext cx="3330218" cy="22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aimlessly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Having no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629564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prince wandered </a:t>
            </a:r>
            <a:r>
              <a:rPr lang="en-US" i="1" u="sng" dirty="0" smtClean="0"/>
              <a:t>aimlessly</a:t>
            </a:r>
            <a:r>
              <a:rPr lang="en-US" dirty="0" smtClean="0"/>
              <a:t> for several years until Rapunzel found him.</a:t>
            </a:r>
          </a:p>
          <a:p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6" b="46024"/>
          <a:stretch/>
        </p:blipFill>
        <p:spPr bwMode="auto">
          <a:xfrm>
            <a:off x="6050849" y="4467738"/>
            <a:ext cx="2891983" cy="22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b="1" dirty="0" smtClean="0"/>
              <a:t>Giving someone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539412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Toby went to his mom for </a:t>
            </a:r>
            <a:r>
              <a:rPr lang="en-US" i="1" u="sng" dirty="0" smtClean="0"/>
              <a:t>guidance</a:t>
            </a:r>
            <a:r>
              <a:rPr lang="en-US" dirty="0" smtClean="0"/>
              <a:t> on what to do when he had a disagreement with his best friend.</a:t>
            </a:r>
            <a:endParaRPr lang="en-US" dirty="0"/>
          </a:p>
        </p:txBody>
      </p:sp>
      <p:pic>
        <p:nvPicPr>
          <p:cNvPr id="5124" name="Picture 4" descr="Image result for a boy talking with his m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46" y="4471518"/>
            <a:ext cx="3341586" cy="22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7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005498"/>
          </a:xfrm>
        </p:spPr>
        <p:txBody>
          <a:bodyPr/>
          <a:lstStyle/>
          <a:p>
            <a:r>
              <a:rPr lang="en-US" dirty="0" smtClean="0"/>
              <a:t>insisted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2997264"/>
            <a:ext cx="7891272" cy="440457"/>
          </a:xfrm>
        </p:spPr>
        <p:txBody>
          <a:bodyPr/>
          <a:lstStyle/>
          <a:p>
            <a:r>
              <a:rPr lang="en-US" dirty="0" smtClean="0"/>
              <a:t>Ask for something over and 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560" y="3629564"/>
            <a:ext cx="87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</a:t>
            </a:r>
            <a:r>
              <a:rPr lang="en-US" i="1" u="sng" dirty="0" smtClean="0"/>
              <a:t>insisted</a:t>
            </a:r>
            <a:r>
              <a:rPr lang="en-US" dirty="0" smtClean="0"/>
              <a:t> that he pick out his own clothes every day.</a:t>
            </a:r>
          </a:p>
          <a:p>
            <a:endParaRPr lang="en-US" dirty="0"/>
          </a:p>
        </p:txBody>
      </p:sp>
      <p:pic>
        <p:nvPicPr>
          <p:cNvPr id="4100" name="Picture 4" descr="Image result for a boy getting dr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4467738"/>
            <a:ext cx="3404917" cy="22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2674</TotalTime>
  <Words>212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Spectators</vt:lpstr>
      <vt:lpstr>amusing</vt:lpstr>
      <vt:lpstr>retrieve</vt:lpstr>
      <vt:lpstr>flattered</vt:lpstr>
      <vt:lpstr>unraveling</vt:lpstr>
      <vt:lpstr>proof</vt:lpstr>
      <vt:lpstr>aimlessly</vt:lpstr>
      <vt:lpstr>guidance</vt:lpstr>
      <vt:lpstr>insisted</vt:lpstr>
      <vt:lpstr>resist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Spectators</dc:title>
  <dc:creator>Telsie Graziano</dc:creator>
  <cp:lastModifiedBy>Carolyn Moser</cp:lastModifiedBy>
  <cp:revision>9</cp:revision>
  <dcterms:created xsi:type="dcterms:W3CDTF">2017-10-04T20:05:10Z</dcterms:created>
  <dcterms:modified xsi:type="dcterms:W3CDTF">2018-09-08T01:46:09Z</dcterms:modified>
</cp:coreProperties>
</file>