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represent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To act or speak for someone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3352" y="2863156"/>
            <a:ext cx="77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senators are elected to </a:t>
            </a:r>
            <a:r>
              <a:rPr lang="en-US" i="1" u="sng" dirty="0" smtClean="0"/>
              <a:t>represent</a:t>
            </a:r>
            <a:r>
              <a:rPr lang="en-US" dirty="0" smtClean="0"/>
              <a:t> each of the fifty states.</a:t>
            </a:r>
            <a:endParaRPr lang="en-US" dirty="0"/>
          </a:p>
        </p:txBody>
      </p:sp>
      <p:pic>
        <p:nvPicPr>
          <p:cNvPr id="1026" name="Picture 2" descr="Image result for sen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82" y="3593097"/>
            <a:ext cx="4057078" cy="25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patience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Happily waiting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2322" y="2863156"/>
            <a:ext cx="889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had to have a lot of </a:t>
            </a:r>
            <a:r>
              <a:rPr lang="en-US" i="1" u="sng" dirty="0" smtClean="0"/>
              <a:t>patience</a:t>
            </a:r>
            <a:r>
              <a:rPr lang="en-US" dirty="0" smtClean="0"/>
              <a:t> when we were waiting all day for the party to start.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9" y="3588783"/>
            <a:ext cx="3879504" cy="27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magnificent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Very great or beautiful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2884" y="2863156"/>
            <a:ext cx="71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king and queen lived in a </a:t>
            </a:r>
            <a:r>
              <a:rPr lang="en-US" i="1" u="sng" dirty="0" smtClean="0"/>
              <a:t>magnificent</a:t>
            </a:r>
            <a:r>
              <a:rPr lang="en-US" dirty="0" smtClean="0"/>
              <a:t> palace.</a:t>
            </a:r>
            <a:endParaRPr lang="en-US" dirty="0"/>
          </a:p>
        </p:txBody>
      </p:sp>
      <p:pic>
        <p:nvPicPr>
          <p:cNvPr id="2050" name="Picture 2" descr="Image result for magnificent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52" y="3543796"/>
            <a:ext cx="4650738" cy="26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Process of stuff being bought and sold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696" y="2833353"/>
            <a:ext cx="938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u="sng" dirty="0" smtClean="0"/>
              <a:t>economy</a:t>
            </a:r>
            <a:r>
              <a:rPr lang="en-US" dirty="0" smtClean="0"/>
              <a:t> depends on whether the merchants can purchase the supplies they need.</a:t>
            </a:r>
            <a:endParaRPr lang="en-US" dirty="0"/>
          </a:p>
        </p:txBody>
      </p:sp>
      <p:pic>
        <p:nvPicPr>
          <p:cNvPr id="8194" name="Picture 2" descr="Image result for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89" y="3505078"/>
            <a:ext cx="4320061" cy="2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quench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To put something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3352" y="2863156"/>
            <a:ext cx="775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shaved ice helped </a:t>
            </a:r>
            <a:r>
              <a:rPr lang="en-US" i="1" u="sng" dirty="0" smtClean="0"/>
              <a:t>quench</a:t>
            </a:r>
            <a:r>
              <a:rPr lang="en-US" dirty="0" smtClean="0"/>
              <a:t> my thirst on the hot summer day.</a:t>
            </a:r>
            <a:endParaRPr lang="en-US" dirty="0"/>
          </a:p>
        </p:txBody>
      </p:sp>
      <p:pic>
        <p:nvPicPr>
          <p:cNvPr id="3074" name="Picture 2" descr="Image result for kid with shaved 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08" y="3534047"/>
            <a:ext cx="3832428" cy="28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inspired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Encouraged to do something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7475" y="2863156"/>
            <a:ext cx="707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Daniel was </a:t>
            </a:r>
            <a:r>
              <a:rPr lang="en-US" i="1" u="sng" dirty="0" smtClean="0"/>
              <a:t>inspired</a:t>
            </a:r>
            <a:r>
              <a:rPr lang="en-US" dirty="0" smtClean="0"/>
              <a:t> by the president’s speech.</a:t>
            </a:r>
            <a:endParaRPr lang="en-US" dirty="0"/>
          </a:p>
        </p:txBody>
      </p:sp>
      <p:pic>
        <p:nvPicPr>
          <p:cNvPr id="4098" name="Picture 2" descr="Image result for president lincoln spe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3" y="3490086"/>
            <a:ext cx="2881715" cy="2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astonished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Great surprise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9928" y="2863156"/>
            <a:ext cx="740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Jontel</a:t>
            </a:r>
            <a:r>
              <a:rPr lang="en-US" dirty="0" smtClean="0"/>
              <a:t> was </a:t>
            </a:r>
            <a:r>
              <a:rPr lang="en-US" i="1" u="sng" dirty="0" smtClean="0"/>
              <a:t>astonished</a:t>
            </a:r>
            <a:r>
              <a:rPr lang="en-US" dirty="0" smtClean="0"/>
              <a:t> to see a rainbow after the storm.</a:t>
            </a:r>
            <a:endParaRPr lang="en-US" dirty="0"/>
          </a:p>
        </p:txBody>
      </p:sp>
      <p:pic>
        <p:nvPicPr>
          <p:cNvPr id="5122" name="Picture 2" descr="Image result for astonis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46" y="3517663"/>
            <a:ext cx="4730323" cy="28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dejected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To feel sad because of loss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88610" y="2863156"/>
            <a:ext cx="789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football players felt </a:t>
            </a:r>
            <a:r>
              <a:rPr lang="en-US" i="1" u="sng" dirty="0" smtClean="0"/>
              <a:t>dejected</a:t>
            </a:r>
            <a:r>
              <a:rPr lang="en-US" dirty="0" smtClean="0"/>
              <a:t> after they lost the playoff game.</a:t>
            </a:r>
            <a:endParaRPr lang="en-US" dirty="0"/>
          </a:p>
        </p:txBody>
      </p:sp>
      <p:pic>
        <p:nvPicPr>
          <p:cNvPr id="6146" name="Picture 2" descr="Image result for football team sad they lost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02" y="3549332"/>
            <a:ext cx="4285398" cy="28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390" y="426904"/>
            <a:ext cx="9001462" cy="1685231"/>
          </a:xfrm>
        </p:spPr>
        <p:txBody>
          <a:bodyPr/>
          <a:lstStyle/>
          <a:p>
            <a:r>
              <a:rPr lang="en-US" dirty="0" smtClean="0"/>
              <a:t>jubilant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2161628"/>
            <a:ext cx="9001462" cy="622232"/>
          </a:xfrm>
        </p:spPr>
        <p:txBody>
          <a:bodyPr/>
          <a:lstStyle/>
          <a:p>
            <a:r>
              <a:rPr lang="en-US" dirty="0" smtClean="0"/>
              <a:t>To feel great joy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56848" y="2863156"/>
            <a:ext cx="782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football players felt </a:t>
            </a:r>
            <a:r>
              <a:rPr lang="en-US" i="1" u="sng" dirty="0" smtClean="0"/>
              <a:t>jubilant</a:t>
            </a:r>
            <a:r>
              <a:rPr lang="en-US" dirty="0" smtClean="0"/>
              <a:t> after they won the playoff game.</a:t>
            </a:r>
            <a:endParaRPr lang="en-US" dirty="0"/>
          </a:p>
        </p:txBody>
      </p:sp>
      <p:pic>
        <p:nvPicPr>
          <p:cNvPr id="7170" name="Picture 2" descr="Image result for football team lost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195" y="3513274"/>
            <a:ext cx="4481851" cy="280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51</TotalTime>
  <Words>160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represent</vt:lpstr>
      <vt:lpstr>patience</vt:lpstr>
      <vt:lpstr>magnificent</vt:lpstr>
      <vt:lpstr>economy</vt:lpstr>
      <vt:lpstr>quench</vt:lpstr>
      <vt:lpstr>inspired</vt:lpstr>
      <vt:lpstr>astonished</vt:lpstr>
      <vt:lpstr>dejected</vt:lpstr>
      <vt:lpstr>jubilant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</dc:title>
  <dc:creator>Telsie Graziano</dc:creator>
  <cp:lastModifiedBy>Carolyn Moser</cp:lastModifiedBy>
  <cp:revision>8</cp:revision>
  <dcterms:created xsi:type="dcterms:W3CDTF">2017-10-06T17:42:32Z</dcterms:created>
  <dcterms:modified xsi:type="dcterms:W3CDTF">2018-09-08T01:48:12Z</dcterms:modified>
</cp:coreProperties>
</file>