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10341" y="253847"/>
            <a:ext cx="9755187" cy="2081660"/>
          </a:xfrm>
        </p:spPr>
        <p:txBody>
          <a:bodyPr/>
          <a:lstStyle/>
          <a:p>
            <a:pPr algn="l"/>
            <a:r>
              <a:rPr lang="en-US" dirty="0" smtClean="0"/>
              <a:t>Thrive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75949" y="2314189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WHEN A LIVING THING GROWS WELL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20000">
            <a:off x="965261" y="3059683"/>
            <a:ext cx="977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such an abundance of green grass and clover to eat, the sheep will </a:t>
            </a:r>
            <a:r>
              <a:rPr lang="en-US" i="1" u="sng" dirty="0" smtClean="0"/>
              <a:t>thrive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Image result for sheep eating cl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956">
            <a:off x="4990948" y="3601989"/>
            <a:ext cx="2916349" cy="21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10341" y="253847"/>
            <a:ext cx="9755187" cy="2081660"/>
          </a:xfrm>
        </p:spPr>
        <p:txBody>
          <a:bodyPr/>
          <a:lstStyle/>
          <a:p>
            <a:pPr algn="l"/>
            <a:r>
              <a:rPr lang="en-US" dirty="0" smtClean="0"/>
              <a:t>tilt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75949" y="2314189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slant or angle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20000">
            <a:off x="965261" y="3059683"/>
            <a:ext cx="977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Cookie Monster had to </a:t>
            </a:r>
            <a:r>
              <a:rPr lang="en-US" i="1" u="sng" dirty="0" smtClean="0"/>
              <a:t>tilt </a:t>
            </a:r>
            <a:r>
              <a:rPr lang="en-US" dirty="0" smtClean="0"/>
              <a:t> the cookie jar to reach the crumbs at the bottom.</a:t>
            </a:r>
            <a:endParaRPr lang="en-US" dirty="0"/>
          </a:p>
        </p:txBody>
      </p:sp>
      <p:pic>
        <p:nvPicPr>
          <p:cNvPr id="9220" name="Picture 4" descr="Image result for a boy with a cookie 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222">
            <a:off x="5100720" y="3684440"/>
            <a:ext cx="2173716" cy="217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1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10341" y="253847"/>
            <a:ext cx="9755187" cy="2081660"/>
          </a:xfrm>
        </p:spPr>
        <p:txBody>
          <a:bodyPr/>
          <a:lstStyle/>
          <a:p>
            <a:pPr algn="l"/>
            <a:r>
              <a:rPr lang="en-US" dirty="0" smtClean="0"/>
              <a:t>adapt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75949" y="2314189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TO adjust or change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20000">
            <a:off x="965261" y="3059683"/>
            <a:ext cx="977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foxes that normally live in the wild have learned to </a:t>
            </a:r>
            <a:r>
              <a:rPr lang="en-US" i="1" u="sng" dirty="0" smtClean="0"/>
              <a:t>adapt</a:t>
            </a:r>
            <a:r>
              <a:rPr lang="en-US" dirty="0" smtClean="0"/>
              <a:t>  to a city environment.</a:t>
            </a:r>
            <a:endParaRPr lang="en-US" dirty="0"/>
          </a:p>
        </p:txBody>
      </p:sp>
      <p:pic>
        <p:nvPicPr>
          <p:cNvPr id="8194" name="Picture 2" descr="Image result for fox in the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000">
            <a:off x="5035639" y="3542771"/>
            <a:ext cx="3482215" cy="229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10341" y="253847"/>
            <a:ext cx="9755187" cy="2081660"/>
          </a:xfrm>
        </p:spPr>
        <p:txBody>
          <a:bodyPr/>
          <a:lstStyle/>
          <a:p>
            <a:pPr algn="l"/>
            <a:r>
              <a:rPr lang="en-US" dirty="0" smtClean="0"/>
              <a:t>protective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75949" y="2314189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Protect or shelter something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20000">
            <a:off x="965261" y="3059683"/>
            <a:ext cx="977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nuts have a </a:t>
            </a:r>
            <a:r>
              <a:rPr lang="en-US" i="1" u="sng" dirty="0" smtClean="0"/>
              <a:t>protective</a:t>
            </a:r>
            <a:r>
              <a:rPr lang="en-US" dirty="0" smtClean="0"/>
              <a:t>  outer layer called a shell.</a:t>
            </a:r>
            <a:endParaRPr lang="en-US" dirty="0"/>
          </a:p>
        </p:txBody>
      </p:sp>
      <p:pic>
        <p:nvPicPr>
          <p:cNvPr id="7170" name="Picture 2" descr="Image result for walnut sh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7363">
            <a:off x="4938044" y="3684440"/>
            <a:ext cx="3264852" cy="21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10341" y="253847"/>
            <a:ext cx="9755187" cy="2081660"/>
          </a:xfrm>
        </p:spPr>
        <p:txBody>
          <a:bodyPr/>
          <a:lstStyle/>
          <a:p>
            <a:pPr algn="l"/>
            <a:r>
              <a:rPr lang="en-US" dirty="0" smtClean="0"/>
              <a:t>germination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75949" y="2314189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A plant begins to grow/Sprout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20000">
            <a:off x="964962" y="3048268"/>
            <a:ext cx="1020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pea seeds planted in clear, plastic cups began the </a:t>
            </a:r>
            <a:r>
              <a:rPr lang="en-US" i="1" u="sng" dirty="0" smtClean="0"/>
              <a:t>germination</a:t>
            </a:r>
            <a:r>
              <a:rPr lang="en-US" dirty="0" smtClean="0"/>
              <a:t>  process near the warm, sunny window.</a:t>
            </a:r>
            <a:endParaRPr lang="en-US" dirty="0"/>
          </a:p>
        </p:txBody>
      </p:sp>
      <p:pic>
        <p:nvPicPr>
          <p:cNvPr id="6146" name="Picture 2" descr="Image result for seeds in plastic cup gro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000">
            <a:off x="5228823" y="3684440"/>
            <a:ext cx="3181082" cy="21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4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10341" y="253847"/>
            <a:ext cx="9755187" cy="2081660"/>
          </a:xfrm>
        </p:spPr>
        <p:txBody>
          <a:bodyPr/>
          <a:lstStyle/>
          <a:p>
            <a:pPr algn="l"/>
            <a:r>
              <a:rPr lang="en-US" dirty="0" smtClean="0"/>
              <a:t>replenished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75949" y="2314189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Replaced or refilled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20000">
            <a:off x="965261" y="3059683"/>
            <a:ext cx="977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cookie jar was empty, so Mom </a:t>
            </a:r>
            <a:r>
              <a:rPr lang="en-US" i="1" u="sng" dirty="0" smtClean="0"/>
              <a:t>replenished</a:t>
            </a:r>
            <a:r>
              <a:rPr lang="en-US" dirty="0" smtClean="0"/>
              <a:t>  the contents. </a:t>
            </a:r>
            <a:endParaRPr lang="en-US" dirty="0"/>
          </a:p>
        </p:txBody>
      </p:sp>
      <p:pic>
        <p:nvPicPr>
          <p:cNvPr id="5122" name="Picture 2" descr="Image result for putting cookies in cookie 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3955">
            <a:off x="4891462" y="3545015"/>
            <a:ext cx="2118489" cy="23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24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10341" y="253847"/>
            <a:ext cx="9755187" cy="2081660"/>
          </a:xfrm>
        </p:spPr>
        <p:txBody>
          <a:bodyPr/>
          <a:lstStyle/>
          <a:p>
            <a:pPr algn="l"/>
            <a:r>
              <a:rPr lang="en-US" dirty="0" smtClean="0"/>
              <a:t>burrow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75949" y="2314189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To make a hole in or under something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20000">
            <a:off x="965261" y="3059683"/>
            <a:ext cx="977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dog loves to </a:t>
            </a:r>
            <a:r>
              <a:rPr lang="en-US" i="1" u="sng" dirty="0" smtClean="0"/>
              <a:t>burrow</a:t>
            </a:r>
            <a:r>
              <a:rPr lang="en-US" dirty="0" smtClean="0"/>
              <a:t>  under the blankets on my bed.</a:t>
            </a:r>
            <a:endParaRPr lang="en-US" dirty="0"/>
          </a:p>
        </p:txBody>
      </p:sp>
      <p:pic>
        <p:nvPicPr>
          <p:cNvPr id="4100" name="Picture 4" descr="Image result for dog burrows in blankets on 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665">
            <a:off x="5024056" y="3592914"/>
            <a:ext cx="3365162" cy="224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10341" y="253847"/>
            <a:ext cx="9755187" cy="2081660"/>
          </a:xfrm>
        </p:spPr>
        <p:txBody>
          <a:bodyPr/>
          <a:lstStyle/>
          <a:p>
            <a:pPr algn="l"/>
            <a:r>
              <a:rPr lang="en-US" dirty="0" smtClean="0"/>
              <a:t>transparent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75949" y="2314189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Clear; able to see through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20000">
            <a:off x="965261" y="2921184"/>
            <a:ext cx="977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Kayla planted her seeds in a large, </a:t>
            </a:r>
            <a:r>
              <a:rPr lang="en-US" i="1" u="sng" dirty="0" smtClean="0"/>
              <a:t>transparent</a:t>
            </a:r>
            <a:r>
              <a:rPr lang="en-US" dirty="0" smtClean="0"/>
              <a:t>, plastic cup so she could watch the roots develop beneath the soil.</a:t>
            </a:r>
            <a:endParaRPr lang="en-US" dirty="0"/>
          </a:p>
        </p:txBody>
      </p:sp>
      <p:pic>
        <p:nvPicPr>
          <p:cNvPr id="3074" name="Picture 2" descr="Image result for plastic cup with roo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r="27194"/>
          <a:stretch/>
        </p:blipFill>
        <p:spPr bwMode="auto">
          <a:xfrm rot="21374545">
            <a:off x="4914240" y="3625851"/>
            <a:ext cx="1831051" cy="227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10341" y="253847"/>
            <a:ext cx="9755187" cy="2081660"/>
          </a:xfrm>
        </p:spPr>
        <p:txBody>
          <a:bodyPr/>
          <a:lstStyle/>
          <a:p>
            <a:pPr algn="l"/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75949" y="2314189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WATER THAT FALLS FROM THE SKY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20000">
            <a:off x="965261" y="3059683"/>
            <a:ext cx="977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planning to have a picnic because there is no chance of </a:t>
            </a:r>
            <a:r>
              <a:rPr lang="en-US" i="1" u="sng" dirty="0" smtClean="0"/>
              <a:t>precipitation</a:t>
            </a:r>
            <a:r>
              <a:rPr lang="en-US" dirty="0" smtClean="0"/>
              <a:t>  today. 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0"/>
          <a:stretch/>
        </p:blipFill>
        <p:spPr bwMode="auto">
          <a:xfrm rot="21438175">
            <a:off x="4858485" y="3574455"/>
            <a:ext cx="4149629" cy="222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116</TotalTime>
  <Words>198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Thrive</vt:lpstr>
      <vt:lpstr>tilt</vt:lpstr>
      <vt:lpstr>adapt</vt:lpstr>
      <vt:lpstr>protective</vt:lpstr>
      <vt:lpstr>germination</vt:lpstr>
      <vt:lpstr>replenished</vt:lpstr>
      <vt:lpstr>burrow</vt:lpstr>
      <vt:lpstr>transparent</vt:lpstr>
      <vt:lpstr>precipitation</vt:lpstr>
    </vt:vector>
  </TitlesOfParts>
  <Company>Endeavor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Thrive</dc:title>
  <dc:creator>Telsie Graziano</dc:creator>
  <cp:lastModifiedBy>Carolyn Moser</cp:lastModifiedBy>
  <cp:revision>8</cp:revision>
  <dcterms:created xsi:type="dcterms:W3CDTF">2017-10-09T15:17:15Z</dcterms:created>
  <dcterms:modified xsi:type="dcterms:W3CDTF">2018-09-08T01:56:21Z</dcterms:modified>
</cp:coreProperties>
</file>