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0676"/>
            <a:ext cx="6815669" cy="820554"/>
          </a:xfrm>
        </p:spPr>
        <p:txBody>
          <a:bodyPr/>
          <a:lstStyle/>
          <a:p>
            <a:r>
              <a:rPr lang="en-US" dirty="0" smtClean="0"/>
              <a:t>SIGHTS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2306808"/>
            <a:ext cx="6815669" cy="798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Things or places seen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92396" y="2823446"/>
            <a:ext cx="681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Juanita walked for hours and hours enjoying the </a:t>
            </a:r>
            <a:r>
              <a:rPr lang="en-US" sz="2000" i="1" u="sng" dirty="0" smtClean="0"/>
              <a:t>sights</a:t>
            </a:r>
            <a:r>
              <a:rPr lang="en-US" sz="2000" dirty="0" smtClean="0"/>
              <a:t> and sounds of New York City.</a:t>
            </a:r>
            <a:endParaRPr lang="en-US" sz="2000" dirty="0"/>
          </a:p>
        </p:txBody>
      </p:sp>
      <p:pic>
        <p:nvPicPr>
          <p:cNvPr id="1026" name="Picture 2" descr="Image result for little girl in times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44" y="3933548"/>
            <a:ext cx="4095051" cy="28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0676"/>
            <a:ext cx="6815669" cy="820554"/>
          </a:xfrm>
        </p:spPr>
        <p:txBody>
          <a:bodyPr/>
          <a:lstStyle/>
          <a:p>
            <a:r>
              <a:rPr lang="en-US" dirty="0" smtClean="0"/>
              <a:t>VOYAGE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2306808"/>
            <a:ext cx="6815669" cy="798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journey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03030" y="2905241"/>
            <a:ext cx="479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Columbus’s first </a:t>
            </a:r>
            <a:r>
              <a:rPr lang="en-US" sz="2000" i="1" u="sng" dirty="0" smtClean="0"/>
              <a:t>voyage</a:t>
            </a:r>
            <a:r>
              <a:rPr lang="en-US" sz="2000" dirty="0" smtClean="0"/>
              <a:t> to America was in 1492.</a:t>
            </a:r>
            <a:endParaRPr lang="en-US" sz="2000" dirty="0"/>
          </a:p>
        </p:txBody>
      </p:sp>
      <p:pic>
        <p:nvPicPr>
          <p:cNvPr id="9218" name="Picture 2" descr="Image result for columbus voyage 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78" y="3789362"/>
            <a:ext cx="4381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0676"/>
            <a:ext cx="6815669" cy="820554"/>
          </a:xfrm>
        </p:spPr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2306808"/>
            <a:ext cx="6815669" cy="798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carry from one place to another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92396" y="2773419"/>
            <a:ext cx="681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Refrigerated trucks </a:t>
            </a:r>
            <a:r>
              <a:rPr lang="en-US" sz="2000" i="1" u="sng" dirty="0" smtClean="0"/>
              <a:t>transport</a:t>
            </a:r>
            <a:r>
              <a:rPr lang="en-US" sz="2000" dirty="0" smtClean="0"/>
              <a:t> much of the produce that we buy in the grocery store.</a:t>
            </a:r>
            <a:endParaRPr lang="en-US" sz="2000" dirty="0"/>
          </a:p>
        </p:txBody>
      </p:sp>
      <p:pic>
        <p:nvPicPr>
          <p:cNvPr id="8194" name="Picture 2" descr="Image result for refrigerated produce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31" y="3833494"/>
            <a:ext cx="4912980" cy="29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0676"/>
            <a:ext cx="6815669" cy="820554"/>
          </a:xfrm>
        </p:spPr>
        <p:txBody>
          <a:bodyPr/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2306808"/>
            <a:ext cx="6815669" cy="798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make something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4107" y="2874962"/>
            <a:ext cx="735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My little brother and I are going to </a:t>
            </a:r>
            <a:r>
              <a:rPr lang="en-US" sz="2000" i="1" u="sng" dirty="0" smtClean="0"/>
              <a:t>create</a:t>
            </a:r>
            <a:r>
              <a:rPr lang="en-US" sz="2000" dirty="0" smtClean="0"/>
              <a:t> a skyscraper using these blocks.</a:t>
            </a:r>
            <a:endParaRPr lang="en-US" sz="2000" dirty="0"/>
          </a:p>
        </p:txBody>
      </p:sp>
      <p:pic>
        <p:nvPicPr>
          <p:cNvPr id="7170" name="Picture 2" descr="Image result for boys building skyscraper with b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28" y="3728804"/>
            <a:ext cx="3026204" cy="30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0676"/>
            <a:ext cx="6815669" cy="820554"/>
          </a:xfrm>
        </p:spPr>
        <p:txBody>
          <a:bodyPr/>
          <a:lstStyle/>
          <a:p>
            <a:r>
              <a:rPr lang="en-US" dirty="0" smtClean="0"/>
              <a:t>ENCOUNTER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2306808"/>
            <a:ext cx="6815669" cy="798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Come across someone or something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92396" y="2823446"/>
            <a:ext cx="681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Mustafa </a:t>
            </a:r>
            <a:r>
              <a:rPr lang="en-US" sz="2000" i="1" u="sng" dirty="0" smtClean="0"/>
              <a:t>encountered</a:t>
            </a:r>
            <a:r>
              <a:rPr lang="en-US" sz="2000" dirty="0" smtClean="0"/>
              <a:t> many difficulties as he tried to build his daughter a bicycle from spare parts.</a:t>
            </a:r>
            <a:endParaRPr lang="en-US" sz="2000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98" y="3933548"/>
            <a:ext cx="5604206" cy="28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0676"/>
            <a:ext cx="6815669" cy="820554"/>
          </a:xfrm>
        </p:spPr>
        <p:txBody>
          <a:bodyPr/>
          <a:lstStyle/>
          <a:p>
            <a:r>
              <a:rPr lang="en-US" dirty="0" smtClean="0"/>
              <a:t>TERRITORY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2306808"/>
            <a:ext cx="6815669" cy="798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Area of land that belongs to someone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03594" y="2905241"/>
            <a:ext cx="659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Thomas Jefferson purchased the Louisiana </a:t>
            </a:r>
            <a:r>
              <a:rPr lang="en-US" sz="2000" i="1" u="sng" dirty="0" smtClean="0"/>
              <a:t>Territory</a:t>
            </a:r>
            <a:r>
              <a:rPr lang="en-US" sz="2000" dirty="0" smtClean="0"/>
              <a:t> from France.</a:t>
            </a:r>
            <a:endParaRPr lang="en-US" sz="2000" u="sng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6043" r="2878" b="1587"/>
          <a:stretch/>
        </p:blipFill>
        <p:spPr bwMode="auto">
          <a:xfrm>
            <a:off x="4069724" y="3789362"/>
            <a:ext cx="4071624" cy="29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0676"/>
            <a:ext cx="6815669" cy="820554"/>
          </a:xfrm>
        </p:spPr>
        <p:txBody>
          <a:bodyPr/>
          <a:lstStyle/>
          <a:p>
            <a:r>
              <a:rPr lang="en-US" dirty="0" smtClean="0"/>
              <a:t>ENDURANCE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2306808"/>
            <a:ext cx="6815669" cy="798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Ability to go for a long time without pain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92396" y="2823446"/>
            <a:ext cx="681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Olympic athletes have great </a:t>
            </a:r>
            <a:r>
              <a:rPr lang="en-US" sz="2000" i="1" u="sng" dirty="0" smtClean="0"/>
              <a:t>endurance</a:t>
            </a:r>
            <a:r>
              <a:rPr lang="en-US" sz="2000" dirty="0" smtClean="0"/>
              <a:t> and can exercise for a very long time.</a:t>
            </a:r>
            <a:endParaRPr lang="en-US" sz="2000" dirty="0"/>
          </a:p>
        </p:txBody>
      </p:sp>
      <p:pic>
        <p:nvPicPr>
          <p:cNvPr id="4098" name="Picture 2" descr="Image result for olympic athl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89" y="3933548"/>
            <a:ext cx="3979184" cy="28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0676"/>
            <a:ext cx="6815669" cy="820554"/>
          </a:xfrm>
        </p:spPr>
        <p:txBody>
          <a:bodyPr/>
          <a:lstStyle/>
          <a:p>
            <a:r>
              <a:rPr lang="en-US" dirty="0" smtClean="0"/>
              <a:t>CONVENIENT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2306808"/>
            <a:ext cx="6815669" cy="798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Helpful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92396" y="2823446"/>
            <a:ext cx="681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was </a:t>
            </a:r>
            <a:r>
              <a:rPr lang="en-US" sz="2000" i="1" u="sng" dirty="0" smtClean="0"/>
              <a:t>convenient</a:t>
            </a:r>
            <a:r>
              <a:rPr lang="en-US" sz="2000" dirty="0" smtClean="0"/>
              <a:t> for Jane that her mom packed her an afternoon snack so she wouldn’t be hungry during school.</a:t>
            </a:r>
            <a:endParaRPr lang="en-US" sz="2000" dirty="0"/>
          </a:p>
        </p:txBody>
      </p:sp>
      <p:pic>
        <p:nvPicPr>
          <p:cNvPr id="3074" name="Picture 2" descr="Image result for girl eating snack 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96" y="3933548"/>
            <a:ext cx="3762867" cy="27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0676"/>
            <a:ext cx="6815669" cy="820554"/>
          </a:xfrm>
        </p:spPr>
        <p:txBody>
          <a:bodyPr/>
          <a:lstStyle/>
          <a:p>
            <a:r>
              <a:rPr lang="en-US" dirty="0" smtClean="0"/>
              <a:t>SOLEMNLY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2306808"/>
            <a:ext cx="6815669" cy="798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Seriously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45830" y="2853603"/>
            <a:ext cx="5708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new president </a:t>
            </a:r>
            <a:r>
              <a:rPr lang="en-US" sz="2000" i="1" u="sng" dirty="0" smtClean="0"/>
              <a:t>solemnly</a:t>
            </a:r>
            <a:r>
              <a:rPr lang="en-US" sz="2000" dirty="0" smtClean="0"/>
              <a:t> swore to protect the country.</a:t>
            </a:r>
            <a:endParaRPr lang="en-US" sz="2000" dirty="0"/>
          </a:p>
        </p:txBody>
      </p:sp>
      <p:pic>
        <p:nvPicPr>
          <p:cNvPr id="2050" name="Picture 2" descr="Image result for president swearing in cerem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82" y="3686086"/>
            <a:ext cx="3986737" cy="29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175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SIGHTS</vt:lpstr>
      <vt:lpstr>VOYAGE</vt:lpstr>
      <vt:lpstr>TRANSPORT</vt:lpstr>
      <vt:lpstr>CREATE</vt:lpstr>
      <vt:lpstr>ENCOUNTER</vt:lpstr>
      <vt:lpstr>TERRITORY</vt:lpstr>
      <vt:lpstr>ENDURANCE</vt:lpstr>
      <vt:lpstr>CONVENIENT</vt:lpstr>
      <vt:lpstr>SOLEMNLY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Telsie Graziano</dc:creator>
  <cp:lastModifiedBy>Carolyn Moser</cp:lastModifiedBy>
  <cp:revision>8</cp:revision>
  <dcterms:created xsi:type="dcterms:W3CDTF">2017-10-09T19:31:03Z</dcterms:created>
  <dcterms:modified xsi:type="dcterms:W3CDTF">2018-09-08T01:58:56Z</dcterms:modified>
</cp:coreProperties>
</file>