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HABITATS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Desert </a:t>
            </a:r>
            <a:r>
              <a:rPr lang="en-US" sz="2800" i="1" u="sng" dirty="0" smtClean="0"/>
              <a:t>habitats</a:t>
            </a:r>
            <a:r>
              <a:rPr lang="en-US" sz="2800" dirty="0" smtClean="0"/>
              <a:t> are home to plants and animals that can survive without regular rainfall.</a:t>
            </a:r>
            <a:endParaRPr lang="en-US" sz="2800" dirty="0"/>
          </a:p>
        </p:txBody>
      </p:sp>
      <p:pic>
        <p:nvPicPr>
          <p:cNvPr id="1026" name="Picture 2" descr="Image result for desert plants an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39" y="3437672"/>
            <a:ext cx="5974066" cy="328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Natural homes of plants and animals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735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MICROSCOPIC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Tiny microscopic bugs live in the pond behind my house, but they are too small for me to see with my eyes alone.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Too small to see without a microscope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194" name="Picture 2" descr="Image result for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19" y="3437672"/>
            <a:ext cx="3257879" cy="32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PROGRESSION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</a:t>
            </a:r>
            <a:r>
              <a:rPr lang="en-US" sz="2800" i="1" u="sng" dirty="0" smtClean="0"/>
              <a:t>progression</a:t>
            </a:r>
            <a:r>
              <a:rPr lang="en-US" sz="2800" dirty="0" smtClean="0"/>
              <a:t> of the phases of the moon from new moon to full moon and back to new moon again follows a predictable pattern.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Actions or events that are repeated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2" name="Picture 4" descr="Image result for cycle of the m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4579" r="5416" b="6701"/>
          <a:stretch/>
        </p:blipFill>
        <p:spPr bwMode="auto">
          <a:xfrm>
            <a:off x="5705340" y="3437672"/>
            <a:ext cx="3734345" cy="32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COOPERATE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Students </a:t>
            </a:r>
            <a:r>
              <a:rPr lang="en-US" sz="2800" i="1" u="sng" dirty="0" smtClean="0"/>
              <a:t>cooperate</a:t>
            </a:r>
            <a:r>
              <a:rPr lang="en-US" sz="2800" dirty="0" smtClean="0"/>
              <a:t> with their teachers and their classmates so that everyone can learn.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To work together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Image result for student and teacher working toge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3437672"/>
            <a:ext cx="5486327" cy="318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DESTRUCTIVE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</a:t>
            </a:r>
            <a:r>
              <a:rPr lang="en-US" sz="2800" i="1" u="sng" dirty="0" smtClean="0"/>
              <a:t>destructive</a:t>
            </a:r>
            <a:r>
              <a:rPr lang="en-US" sz="2800" dirty="0" smtClean="0"/>
              <a:t> dog chewed up the new sofa.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Causing a lot of damage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Image result for puppy chewing a hole in cou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0" y="3437672"/>
            <a:ext cx="3915177" cy="32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0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TRANSPARENT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bird bumped in to the </a:t>
            </a:r>
            <a:r>
              <a:rPr lang="en-US" sz="2800" i="1" u="sng" dirty="0" smtClean="0"/>
              <a:t>transparent</a:t>
            </a:r>
            <a:r>
              <a:rPr lang="en-US" sz="2800" dirty="0" smtClean="0"/>
              <a:t> window, thinking that it was flying onto the porch.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material you can see through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100" name="Picture 4" descr="Image result for bird flying into a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3437672"/>
            <a:ext cx="2803034" cy="32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MIMICRY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wasp beetle’s </a:t>
            </a:r>
            <a:r>
              <a:rPr lang="en-US" sz="2800" i="1" u="sng" dirty="0" smtClean="0"/>
              <a:t>mimicry</a:t>
            </a:r>
            <a:r>
              <a:rPr lang="en-US" sz="2800" dirty="0" smtClean="0"/>
              <a:t>, which makes it look like a stinging wasp, keeps its predators away.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To mimic or copy for protection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Image result for wasp beet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"/>
          <a:stretch/>
        </p:blipFill>
        <p:spPr bwMode="auto">
          <a:xfrm>
            <a:off x="5705341" y="3437672"/>
            <a:ext cx="2781836" cy="32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2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291" y="401016"/>
            <a:ext cx="5364050" cy="146304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8000" dirty="0" smtClean="0"/>
              <a:t>FOE</a:t>
            </a:r>
            <a:endParaRPr lang="en-US" sz="8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1291" y="2658797"/>
            <a:ext cx="11419300" cy="638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Athenians and Spartans of ancient Greece fought together against their </a:t>
            </a:r>
            <a:r>
              <a:rPr lang="en-US" sz="2800" i="1" u="sng" dirty="0" smtClean="0"/>
              <a:t>foe</a:t>
            </a:r>
            <a:r>
              <a:rPr lang="en-US" sz="2800" dirty="0" smtClean="0"/>
              <a:t>, the Persian Empire.</a:t>
            </a:r>
            <a:endParaRPr lang="en-US" sz="28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41291" y="2004736"/>
            <a:ext cx="6642605" cy="5133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Enemy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83826" y="5208104"/>
            <a:ext cx="702365" cy="10336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Image result for Athenians and spartans fighting the persian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41" y="3437671"/>
            <a:ext cx="4328616" cy="32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1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3045</TotalTime>
  <Words>190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Integral</vt:lpstr>
      <vt:lpstr>HABITATS</vt:lpstr>
      <vt:lpstr>MICROSCOPIC</vt:lpstr>
      <vt:lpstr>PROGRESSION</vt:lpstr>
      <vt:lpstr>COOPERATE</vt:lpstr>
      <vt:lpstr>DESTRUCTIVE</vt:lpstr>
      <vt:lpstr>TRANSPARENT</vt:lpstr>
      <vt:lpstr>MIMICRY</vt:lpstr>
      <vt:lpstr>FOE</vt:lpstr>
    </vt:vector>
  </TitlesOfParts>
  <Company>Endeavor Hall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HABITATS</dc:title>
  <dc:creator>Telsie Graziano</dc:creator>
  <cp:lastModifiedBy>Carolyn Moser</cp:lastModifiedBy>
  <cp:revision>14</cp:revision>
  <dcterms:created xsi:type="dcterms:W3CDTF">2017-11-29T15:41:10Z</dcterms:created>
  <dcterms:modified xsi:type="dcterms:W3CDTF">2018-09-08T02:03:57Z</dcterms:modified>
</cp:coreProperties>
</file>