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2C8C29-4217-4554-948B-9A7CBB0CA0F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Untitled Section" id="{676CD029-9E9C-4AAB-92CB-135627E5827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6" y="425366"/>
            <a:ext cx="9448800" cy="1825096"/>
          </a:xfrm>
        </p:spPr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06" y="2254162"/>
            <a:ext cx="9448800" cy="685800"/>
          </a:xfrm>
        </p:spPr>
        <p:txBody>
          <a:bodyPr/>
          <a:lstStyle/>
          <a:p>
            <a:r>
              <a:rPr lang="en-US" dirty="0" smtClean="0"/>
              <a:t>Usefulness or Importance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2936621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Jorge’s father always stressed the </a:t>
            </a:r>
            <a:r>
              <a:rPr lang="en-US" i="1" u="sng" dirty="0" smtClean="0"/>
              <a:t>value</a:t>
            </a:r>
            <a:r>
              <a:rPr lang="en-US" dirty="0" smtClean="0"/>
              <a:t> of getting a good education.</a:t>
            </a:r>
            <a:endParaRPr lang="en-US" dirty="0"/>
          </a:p>
        </p:txBody>
      </p:sp>
      <p:pic>
        <p:nvPicPr>
          <p:cNvPr id="1026" name="Picture 2" descr="Image result for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27" y="3622421"/>
            <a:ext cx="4058695" cy="308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2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6" y="425366"/>
            <a:ext cx="9448800" cy="1825096"/>
          </a:xfrm>
        </p:spPr>
        <p:txBody>
          <a:bodyPr/>
          <a:lstStyle/>
          <a:p>
            <a:r>
              <a:rPr lang="en-US" dirty="0" smtClean="0"/>
              <a:t>DEFEAT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06" y="2254162"/>
            <a:ext cx="9448800" cy="685800"/>
          </a:xfrm>
        </p:spPr>
        <p:txBody>
          <a:bodyPr/>
          <a:lstStyle/>
          <a:p>
            <a:r>
              <a:rPr lang="en-US" dirty="0" smtClean="0"/>
              <a:t>Failure to win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2936621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Len’s soccer team experienced a disappointing </a:t>
            </a:r>
            <a:r>
              <a:rPr lang="en-US" i="1" u="sng" dirty="0" smtClean="0"/>
              <a:t>defeat</a:t>
            </a:r>
            <a:r>
              <a:rPr lang="en-US" dirty="0" smtClean="0"/>
              <a:t> when the opposing team scored three goals and his team scored none.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33" y="3622421"/>
            <a:ext cx="3782153" cy="308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6" y="425366"/>
            <a:ext cx="9448800" cy="1825096"/>
          </a:xfrm>
        </p:spPr>
        <p:txBody>
          <a:bodyPr/>
          <a:lstStyle/>
          <a:p>
            <a:r>
              <a:rPr lang="en-US" dirty="0" smtClean="0"/>
              <a:t>UNITED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06" y="2254162"/>
            <a:ext cx="9448800" cy="685800"/>
          </a:xfrm>
        </p:spPr>
        <p:txBody>
          <a:bodyPr/>
          <a:lstStyle/>
          <a:p>
            <a:r>
              <a:rPr lang="en-US" dirty="0" smtClean="0"/>
              <a:t>Joined together as one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2936621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the </a:t>
            </a:r>
            <a:r>
              <a:rPr lang="en-US" i="1" u="sng" dirty="0" smtClean="0"/>
              <a:t>United</a:t>
            </a:r>
            <a:r>
              <a:rPr lang="en-US" dirty="0" smtClean="0"/>
              <a:t> States, all of the states work together as one county.</a:t>
            </a:r>
            <a:endParaRPr lang="en-US" dirty="0"/>
          </a:p>
        </p:txBody>
      </p:sp>
      <p:pic>
        <p:nvPicPr>
          <p:cNvPr id="2050" name="Picture 2" descr="Image result for united states working toge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05" y="3622421"/>
            <a:ext cx="4065431" cy="31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6" y="425366"/>
            <a:ext cx="9448800" cy="1825096"/>
          </a:xfrm>
        </p:spPr>
        <p:txBody>
          <a:bodyPr/>
          <a:lstStyle/>
          <a:p>
            <a:r>
              <a:rPr lang="en-US" dirty="0" smtClean="0"/>
              <a:t>REBELLIOUS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06" y="2254162"/>
            <a:ext cx="9448800" cy="685800"/>
          </a:xfrm>
        </p:spPr>
        <p:txBody>
          <a:bodyPr/>
          <a:lstStyle/>
          <a:p>
            <a:r>
              <a:rPr lang="en-US" dirty="0" smtClean="0"/>
              <a:t>Resisting, or fighting, being controlled by someone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2936621"/>
            <a:ext cx="1076029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Because John would not stay in his room, his parents told him he was being </a:t>
            </a:r>
            <a:r>
              <a:rPr lang="en-US" i="1" u="sng" dirty="0" smtClean="0"/>
              <a:t>rebellious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70" name="Picture 6" descr="Image result for rebellious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04" y="3622421"/>
            <a:ext cx="4439642" cy="31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6" y="425366"/>
            <a:ext cx="9448800" cy="1825096"/>
          </a:xfrm>
        </p:spPr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06" y="2254162"/>
            <a:ext cx="9448800" cy="685800"/>
          </a:xfrm>
        </p:spPr>
        <p:txBody>
          <a:bodyPr/>
          <a:lstStyle/>
          <a:p>
            <a:r>
              <a:rPr lang="en-US" dirty="0" smtClean="0"/>
              <a:t>Making and trading goods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2936621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Americans and people in other countries help make the U.S. </a:t>
            </a:r>
            <a:r>
              <a:rPr lang="en-US" i="1" u="sng" dirty="0" smtClean="0"/>
              <a:t>economy</a:t>
            </a:r>
            <a:r>
              <a:rPr lang="en-US" dirty="0" smtClean="0"/>
              <a:t> stronger when they buy goods produced within the United States. </a:t>
            </a:r>
            <a:endParaRPr lang="en-US" dirty="0"/>
          </a:p>
        </p:txBody>
      </p:sp>
      <p:pic>
        <p:nvPicPr>
          <p:cNvPr id="10242" name="Picture 2" descr="https://s3.amazonaws.com/user-media.venngage.com/880035-fdb9ac8205e793a14928b91056080f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32" y="3622421"/>
            <a:ext cx="2587838" cy="312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6" y="425366"/>
            <a:ext cx="9448800" cy="1825096"/>
          </a:xfrm>
        </p:spPr>
        <p:txBody>
          <a:bodyPr/>
          <a:lstStyle/>
          <a:p>
            <a:r>
              <a:rPr lang="en-US" dirty="0" smtClean="0"/>
              <a:t>EXPAND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06" y="2254162"/>
            <a:ext cx="9448800" cy="685800"/>
          </a:xfrm>
        </p:spPr>
        <p:txBody>
          <a:bodyPr/>
          <a:lstStyle/>
          <a:p>
            <a:r>
              <a:rPr lang="en-US" dirty="0" smtClean="0"/>
              <a:t>To spread out or to get bigger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2936621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balloon began to </a:t>
            </a:r>
            <a:r>
              <a:rPr lang="en-US" i="1" u="sng" dirty="0" smtClean="0"/>
              <a:t>expand</a:t>
            </a:r>
            <a:r>
              <a:rPr lang="en-US" dirty="0" smtClean="0"/>
              <a:t> as Mandy blew into it. </a:t>
            </a:r>
            <a:endParaRPr lang="en-US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 b="6484"/>
          <a:stretch/>
        </p:blipFill>
        <p:spPr bwMode="auto">
          <a:xfrm>
            <a:off x="4808113" y="3815604"/>
            <a:ext cx="5816753" cy="26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9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6" y="425366"/>
            <a:ext cx="9448800" cy="1825096"/>
          </a:xfrm>
        </p:spPr>
        <p:txBody>
          <a:bodyPr/>
          <a:lstStyle/>
          <a:p>
            <a:r>
              <a:rPr lang="en-US" dirty="0" smtClean="0"/>
              <a:t>confederacy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06" y="2254162"/>
            <a:ext cx="9448800" cy="685800"/>
          </a:xfrm>
        </p:spPr>
        <p:txBody>
          <a:bodyPr/>
          <a:lstStyle/>
          <a:p>
            <a:r>
              <a:rPr lang="en-US" dirty="0" smtClean="0"/>
              <a:t>Southern states’ government during the Civil War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2936621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i="1" u="sng" dirty="0" smtClean="0"/>
              <a:t>Confederacy</a:t>
            </a:r>
            <a:r>
              <a:rPr lang="en-US" dirty="0" smtClean="0"/>
              <a:t> was prepared to fight to keep the South’s way of life.</a:t>
            </a:r>
            <a:endParaRPr lang="en-US" dirty="0"/>
          </a:p>
        </p:txBody>
      </p:sp>
      <p:pic>
        <p:nvPicPr>
          <p:cNvPr id="8194" name="Picture 2" descr="Image result for confederac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5" t="17067" r="3803"/>
          <a:stretch/>
        </p:blipFill>
        <p:spPr bwMode="auto">
          <a:xfrm>
            <a:off x="5392830" y="3622421"/>
            <a:ext cx="3545108" cy="30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177307" y="5357611"/>
            <a:ext cx="2730321" cy="63106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6" y="425366"/>
            <a:ext cx="9448800" cy="1825096"/>
          </a:xfrm>
        </p:spPr>
        <p:txBody>
          <a:bodyPr/>
          <a:lstStyle/>
          <a:p>
            <a:r>
              <a:rPr lang="en-US" dirty="0" smtClean="0"/>
              <a:t>CIVILIANS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06" y="2254162"/>
            <a:ext cx="9448800" cy="685800"/>
          </a:xfrm>
        </p:spPr>
        <p:txBody>
          <a:bodyPr/>
          <a:lstStyle/>
          <a:p>
            <a:r>
              <a:rPr lang="en-US" dirty="0" smtClean="0"/>
              <a:t>People that are not part of the military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2936621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Joshua’s mother is in the army, but his grandparents are </a:t>
            </a:r>
            <a:r>
              <a:rPr lang="en-US" i="1" u="sng" dirty="0" smtClean="0"/>
              <a:t>civilians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Image result for army woman with pa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24" y="3622420"/>
            <a:ext cx="3155038" cy="31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6" y="425366"/>
            <a:ext cx="9448800" cy="1825096"/>
          </a:xfrm>
        </p:spPr>
        <p:txBody>
          <a:bodyPr/>
          <a:lstStyle/>
          <a:p>
            <a:r>
              <a:rPr lang="en-US" dirty="0" smtClean="0"/>
              <a:t>ADVISORS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06" y="2254162"/>
            <a:ext cx="9448800" cy="685800"/>
          </a:xfrm>
        </p:spPr>
        <p:txBody>
          <a:bodyPr/>
          <a:lstStyle/>
          <a:p>
            <a:r>
              <a:rPr lang="en-US" dirty="0" smtClean="0"/>
              <a:t>People who give advice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2936621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 asked my parents to be my </a:t>
            </a:r>
            <a:r>
              <a:rPr lang="en-US" i="1" u="sng" dirty="0" smtClean="0"/>
              <a:t>advisors</a:t>
            </a:r>
            <a:r>
              <a:rPr lang="en-US" dirty="0" smtClean="0"/>
              <a:t> when I couldn’t decide whether or not to play on the soccer team.</a:t>
            </a:r>
            <a:endParaRPr lang="en-US" dirty="0"/>
          </a:p>
        </p:txBody>
      </p:sp>
      <p:pic>
        <p:nvPicPr>
          <p:cNvPr id="6146" name="Picture 2" descr="Image result for parents having a discussion with 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06" y="3622421"/>
            <a:ext cx="4196993" cy="314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6" y="425366"/>
            <a:ext cx="9448800" cy="1825096"/>
          </a:xfrm>
        </p:spPr>
        <p:txBody>
          <a:bodyPr/>
          <a:lstStyle/>
          <a:p>
            <a:r>
              <a:rPr lang="en-US" dirty="0" smtClean="0"/>
              <a:t>WOUNDED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06" y="2254162"/>
            <a:ext cx="9448800" cy="685800"/>
          </a:xfrm>
        </p:spPr>
        <p:txBody>
          <a:bodyPr/>
          <a:lstStyle/>
          <a:p>
            <a:r>
              <a:rPr lang="en-US" dirty="0" smtClean="0"/>
              <a:t>The people who are injured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2936621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After the fire, the</a:t>
            </a:r>
            <a:r>
              <a:rPr lang="en-US" i="1" dirty="0" smtClean="0"/>
              <a:t> </a:t>
            </a:r>
            <a:r>
              <a:rPr lang="en-US" i="1" u="sng" dirty="0" smtClean="0"/>
              <a:t>wounded</a:t>
            </a:r>
            <a:r>
              <a:rPr lang="en-US" dirty="0" smtClean="0"/>
              <a:t> were transported quickly to the hospital. </a:t>
            </a:r>
            <a:endParaRPr lang="en-US" dirty="0"/>
          </a:p>
        </p:txBody>
      </p:sp>
      <p:pic>
        <p:nvPicPr>
          <p:cNvPr id="5122" name="Picture 2" descr="Image result for wounded on gurney free clip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7" t="65728" r="22502"/>
          <a:stretch/>
        </p:blipFill>
        <p:spPr bwMode="auto">
          <a:xfrm>
            <a:off x="5383369" y="3622421"/>
            <a:ext cx="5045354" cy="29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2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6" y="425366"/>
            <a:ext cx="9448800" cy="1825096"/>
          </a:xfrm>
        </p:spPr>
        <p:txBody>
          <a:bodyPr/>
          <a:lstStyle/>
          <a:p>
            <a:r>
              <a:rPr lang="en-US" dirty="0" smtClean="0"/>
              <a:t>ABOLISHED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06" y="2254162"/>
            <a:ext cx="9448800" cy="685800"/>
          </a:xfrm>
        </p:spPr>
        <p:txBody>
          <a:bodyPr/>
          <a:lstStyle/>
          <a:p>
            <a:r>
              <a:rPr lang="en-US" dirty="0" smtClean="0"/>
              <a:t>Ended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2936621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  had a nightmare that school had </a:t>
            </a:r>
            <a:r>
              <a:rPr lang="en-US" i="1" u="sng" dirty="0" smtClean="0"/>
              <a:t>abolished</a:t>
            </a:r>
            <a:r>
              <a:rPr lang="en-US" dirty="0" smtClean="0"/>
              <a:t> summer vacation.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80701" y="3918635"/>
            <a:ext cx="5652459" cy="2649590"/>
            <a:chOff x="4680701" y="3918635"/>
            <a:chExt cx="5652459" cy="2649590"/>
          </a:xfrm>
        </p:grpSpPr>
        <p:pic>
          <p:nvPicPr>
            <p:cNvPr id="4100" name="Picture 4" descr="Image result for summer vac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701" y="3918635"/>
              <a:ext cx="5652459" cy="2649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4680701" y="3918635"/>
              <a:ext cx="5652459" cy="2649590"/>
              <a:chOff x="4680701" y="3918635"/>
              <a:chExt cx="5652459" cy="264959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680701" y="3918635"/>
                <a:ext cx="5652459" cy="264959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4680701" y="3918635"/>
                <a:ext cx="5652459" cy="264959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810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11655</TotalTime>
  <Words>239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VALUE</vt:lpstr>
      <vt:lpstr>REBELLIOUS</vt:lpstr>
      <vt:lpstr>ECONOMY</vt:lpstr>
      <vt:lpstr>EXPAND</vt:lpstr>
      <vt:lpstr>confederacy</vt:lpstr>
      <vt:lpstr>CIVILIANS</vt:lpstr>
      <vt:lpstr>ADVISORS</vt:lpstr>
      <vt:lpstr>WOUNDED</vt:lpstr>
      <vt:lpstr>ABOLISHED</vt:lpstr>
      <vt:lpstr>DEFEAT</vt:lpstr>
      <vt:lpstr>UNITED</vt:lpstr>
    </vt:vector>
  </TitlesOfParts>
  <Company>Endeavor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</dc:title>
  <dc:creator>Telsie Graziano</dc:creator>
  <cp:lastModifiedBy>Carolyn Moser</cp:lastModifiedBy>
  <cp:revision>12</cp:revision>
  <dcterms:created xsi:type="dcterms:W3CDTF">2017-12-05T21:15:51Z</dcterms:created>
  <dcterms:modified xsi:type="dcterms:W3CDTF">2018-09-08T02:09:06Z</dcterms:modified>
</cp:coreProperties>
</file>