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1 </a:t>
            </a:r>
          </a:p>
          <a:p>
            <a:r>
              <a:rPr lang="en-US" sz="10000" dirty="0" smtClean="0"/>
              <a:t>List 1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box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bandit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shelf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sprang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munch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picnic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think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wish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drift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bandit</vt:lpstr>
      <vt:lpstr>shelf</vt:lpstr>
      <vt:lpstr>sprang</vt:lpstr>
      <vt:lpstr>munch</vt:lpstr>
      <vt:lpstr>picnic</vt:lpstr>
      <vt:lpstr>think</vt:lpstr>
      <vt:lpstr>wish</vt:lpstr>
      <vt:lpstr>drift</vt:lpstr>
      <vt:lpstr>box</vt:lpstr>
      <vt:lpstr>she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5</cp:revision>
  <dcterms:created xsi:type="dcterms:W3CDTF">2019-04-25T21:26:51Z</dcterms:created>
  <dcterms:modified xsi:type="dcterms:W3CDTF">2019-07-22T16:49:57Z</dcterms:modified>
</cp:coreProperties>
</file>