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71" r:id="rId4"/>
    <p:sldId id="270" r:id="rId5"/>
    <p:sldId id="269" r:id="rId6"/>
    <p:sldId id="272" r:id="rId7"/>
    <p:sldId id="273" r:id="rId8"/>
    <p:sldId id="274" r:id="rId9"/>
    <p:sldId id="275" r:id="rId10"/>
    <p:sldId id="276" r:id="rId11"/>
    <p:sldId id="27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DE01D-1263-4095-B58B-24930C0BF50B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72AB8-C6FB-417D-B356-8E4A085A3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306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DE01D-1263-4095-B58B-24930C0BF50B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72AB8-C6FB-417D-B356-8E4A085A3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234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DE01D-1263-4095-B58B-24930C0BF50B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72AB8-C6FB-417D-B356-8E4A085A3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765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DE01D-1263-4095-B58B-24930C0BF50B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72AB8-C6FB-417D-B356-8E4A085A3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278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DE01D-1263-4095-B58B-24930C0BF50B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72AB8-C6FB-417D-B356-8E4A085A3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679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DE01D-1263-4095-B58B-24930C0BF50B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72AB8-C6FB-417D-B356-8E4A085A3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668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DE01D-1263-4095-B58B-24930C0BF50B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72AB8-C6FB-417D-B356-8E4A085A3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614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DE01D-1263-4095-B58B-24930C0BF50B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72AB8-C6FB-417D-B356-8E4A085A3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861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DE01D-1263-4095-B58B-24930C0BF50B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72AB8-C6FB-417D-B356-8E4A085A3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25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DE01D-1263-4095-B58B-24930C0BF50B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72AB8-C6FB-417D-B356-8E4A085A3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43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DE01D-1263-4095-B58B-24930C0BF50B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72AB8-C6FB-417D-B356-8E4A085A3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109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DE01D-1263-4095-B58B-24930C0BF50B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72AB8-C6FB-417D-B356-8E4A085A3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652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b="1" dirty="0"/>
              <a:t>Spelling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13700" dirty="0" smtClean="0"/>
              <a:t>Unit 1 </a:t>
            </a:r>
          </a:p>
          <a:p>
            <a:r>
              <a:rPr lang="en-US" sz="13700" dirty="0" smtClean="0"/>
              <a:t>List </a:t>
            </a:r>
            <a:r>
              <a:rPr lang="en-US" sz="13700" dirty="0"/>
              <a:t>2</a:t>
            </a:r>
            <a:endParaRPr lang="en-US" sz="137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720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problem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691619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how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06122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snacking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967900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mixing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620958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smelling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752488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running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406814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kissing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976578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buzzing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562558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hitting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752184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until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553800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15</Words>
  <Application>Microsoft Office PowerPoint</Application>
  <PresentationFormat>Widescreen</PresentationFormat>
  <Paragraphs>13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Spelling</vt:lpstr>
      <vt:lpstr>snacking</vt:lpstr>
      <vt:lpstr>mixing</vt:lpstr>
      <vt:lpstr>smelling</vt:lpstr>
      <vt:lpstr>running</vt:lpstr>
      <vt:lpstr>kissing</vt:lpstr>
      <vt:lpstr>buzzing</vt:lpstr>
      <vt:lpstr>hitting</vt:lpstr>
      <vt:lpstr>until</vt:lpstr>
      <vt:lpstr>problem</vt:lpstr>
      <vt:lpstr>how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Spelling</dc:title>
  <dc:creator>Carolyn Moser</dc:creator>
  <cp:lastModifiedBy>Brittany Baldwin</cp:lastModifiedBy>
  <cp:revision>3</cp:revision>
  <dcterms:created xsi:type="dcterms:W3CDTF">2019-04-29T18:28:33Z</dcterms:created>
  <dcterms:modified xsi:type="dcterms:W3CDTF">2019-07-22T17:20:30Z</dcterms:modified>
</cp:coreProperties>
</file>