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84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7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8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9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2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1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9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69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5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19D50-CA30-4CA4-A27E-821406F541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38060-E7DB-49BD-ACF2-BC158E658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5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Spelling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9600" dirty="0" smtClean="0"/>
              <a:t>Unit 1</a:t>
            </a:r>
          </a:p>
          <a:p>
            <a:r>
              <a:rPr lang="en-US" sz="9600" dirty="0" smtClean="0"/>
              <a:t>List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think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992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should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19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sand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1510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sang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7419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sank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0582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hunt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0079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hung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0995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hunk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1462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thin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100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thing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8418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sand</vt:lpstr>
      <vt:lpstr>sang</vt:lpstr>
      <vt:lpstr>sank</vt:lpstr>
      <vt:lpstr>hunt</vt:lpstr>
      <vt:lpstr>hung</vt:lpstr>
      <vt:lpstr>hunk</vt:lpstr>
      <vt:lpstr>thin</vt:lpstr>
      <vt:lpstr>thing</vt:lpstr>
      <vt:lpstr>think</vt:lpstr>
      <vt:lpstr>should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Carolyn Moser</dc:creator>
  <cp:lastModifiedBy>Brittany Baldwin</cp:lastModifiedBy>
  <cp:revision>2</cp:revision>
  <dcterms:created xsi:type="dcterms:W3CDTF">2019-04-29T20:33:24Z</dcterms:created>
  <dcterms:modified xsi:type="dcterms:W3CDTF">2019-07-22T17:23:06Z</dcterms:modified>
</cp:coreProperties>
</file>