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8" r:id="rId7"/>
    <p:sldId id="269" r:id="rId8"/>
    <p:sldId id="270" r:id="rId9"/>
    <p:sldId id="272" r:id="rId10"/>
    <p:sldId id="274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5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6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8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4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3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0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2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2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ED56-A88B-4D61-9FAE-A0A8058A4BBC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0E48-B63C-4C65-ADB5-D91BDD470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37466"/>
          </a:xfrm>
        </p:spPr>
        <p:txBody>
          <a:bodyPr>
            <a:noAutofit/>
          </a:bodyPr>
          <a:lstStyle/>
          <a:p>
            <a:r>
              <a:rPr lang="en-US" sz="6600" dirty="0" smtClean="0"/>
              <a:t>Spelling</a:t>
            </a:r>
            <a:br>
              <a:rPr lang="en-US" sz="6600" dirty="0" smtClean="0"/>
            </a:br>
            <a:r>
              <a:rPr lang="en-US" sz="6600" dirty="0" smtClean="0"/>
              <a:t>Unit 2 </a:t>
            </a:r>
            <a:br>
              <a:rPr lang="en-US" sz="6600" dirty="0" smtClean="0"/>
            </a:br>
            <a:r>
              <a:rPr lang="en-US" sz="6600" dirty="0" smtClean="0"/>
              <a:t>List 1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309" y="5313272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patted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1665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97874" y="1997574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/>
              <a:t>       you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48070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6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97874" y="1997574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0" dirty="0" smtClean="0"/>
              <a:t>yelled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03070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yanked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6073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slumped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440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limped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4767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plopped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6967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smiled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77331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shrugged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7592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liked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329162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 Unit 2  List 1</vt:lpstr>
      <vt:lpstr>PowerPoint Presentation</vt:lpstr>
      <vt:lpstr>yanked</vt:lpstr>
      <vt:lpstr>slumped</vt:lpstr>
      <vt:lpstr>limped</vt:lpstr>
      <vt:lpstr>plopped</vt:lpstr>
      <vt:lpstr>smiled</vt:lpstr>
      <vt:lpstr>shrugged</vt:lpstr>
      <vt:lpstr>liked</vt:lpstr>
      <vt:lpstr>patted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Unit 2  List 1</dc:title>
  <dc:creator>Carolyn Moser</dc:creator>
  <cp:lastModifiedBy>Brittany Baldwin</cp:lastModifiedBy>
  <cp:revision>4</cp:revision>
  <dcterms:created xsi:type="dcterms:W3CDTF">2019-06-20T17:34:43Z</dcterms:created>
  <dcterms:modified xsi:type="dcterms:W3CDTF">2019-07-22T17:24:28Z</dcterms:modified>
</cp:coreProperties>
</file>