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2 </a:t>
            </a:r>
          </a:p>
          <a:p>
            <a:r>
              <a:rPr lang="en-US" sz="10000" dirty="0" smtClean="0"/>
              <a:t>List 2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hopping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were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smiling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racing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hoping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baking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inviting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confusing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tasting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competing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Spelling</vt:lpstr>
      <vt:lpstr>smiling</vt:lpstr>
      <vt:lpstr>racing</vt:lpstr>
      <vt:lpstr>hoping</vt:lpstr>
      <vt:lpstr>baking</vt:lpstr>
      <vt:lpstr>inviting</vt:lpstr>
      <vt:lpstr>confusing</vt:lpstr>
      <vt:lpstr>tasting</vt:lpstr>
      <vt:lpstr>competing</vt:lpstr>
      <vt:lpstr>hopping</vt:lpstr>
      <vt:lpstr>were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6</cp:revision>
  <dcterms:created xsi:type="dcterms:W3CDTF">2019-04-25T21:26:51Z</dcterms:created>
  <dcterms:modified xsi:type="dcterms:W3CDTF">2019-07-22T17:26:03Z</dcterms:modified>
</cp:coreProperties>
</file>