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purl.oclc.org/ooxml/officeDocument/relationships/metadata/thumbnail" Target="docProps/thumbnail.jpeg"/><Relationship Id="rId1" Type="http://purl.oclc.org/ooxml/officeDocument/relationships/officeDocument" Target="ppt/presentation.xml"/><Relationship Id="rId4" Type="http://purl.oclc.org/ooxml/officeDocument/relationships/extendedProperties" Target="docProps/app.xml"/></Relationships>
</file>

<file path=ppt/presentation.xml><?xml version="1.0" encoding="utf-8"?>
<p:presentation xmlns:a="http://purl.oclc.org/ooxml/drawingml/main" xmlns:r="http://purl.oclc.org/ooxml/officeDocument/relationships" xmlns:p="http://purl.oclc.org/ooxml/presentationml/main" saveSubsetFonts="1" conformance="strict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purl.oclc.org/ooxml/drawingml/main" xmlns:r="http://purl.oclc.org/ooxml/officeDocument/relationships" xmlns:p="http://purl.oclc.org/ooxml/presentationml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purl.oclc.org/ooxml/drawingml/main" def="{5C22544A-7EE6-4342-B048-85BDC9FD1C3A}"/>
</file>

<file path=ppt/viewProps.xml><?xml version="1.0" encoding="utf-8"?>
<p:viewPr xmlns:a="http://purl.oclc.org/ooxml/drawingml/main" xmlns:r="http://purl.oclc.org/ooxml/officeDocument/relationships" xmlns:p="http://purl.oclc.org/ooxml/presentationml/main">
  <p:normalViewPr horzBarState="maximized">
    <p:restoredLeft sz="15%" autoAdjust="0"/>
    <p:restoredTop sz="94.66%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purl.oclc.org/ooxml/officeDocument/relationships/slide" Target="slides/slide7.xml"/><Relationship Id="rId13" Type="http://purl.oclc.org/ooxml/officeDocument/relationships/presProps" Target="presProps.xml"/><Relationship Id="rId3" Type="http://purl.oclc.org/ooxml/officeDocument/relationships/slide" Target="slides/slide2.xml"/><Relationship Id="rId7" Type="http://purl.oclc.org/ooxml/officeDocument/relationships/slide" Target="slides/slide6.xml"/><Relationship Id="rId12" Type="http://purl.oclc.org/ooxml/officeDocument/relationships/slide" Target="slides/slide11.xml"/><Relationship Id="rId2" Type="http://purl.oclc.org/ooxml/officeDocument/relationships/slide" Target="slides/slide1.xml"/><Relationship Id="rId16" Type="http://purl.oclc.org/ooxml/officeDocument/relationships/tableStyles" Target="tableStyles.xml"/><Relationship Id="rId1" Type="http://purl.oclc.org/ooxml/officeDocument/relationships/slideMaster" Target="slideMasters/slideMaster1.xml"/><Relationship Id="rId6" Type="http://purl.oclc.org/ooxml/officeDocument/relationships/slide" Target="slides/slide5.xml"/><Relationship Id="rId11" Type="http://purl.oclc.org/ooxml/officeDocument/relationships/slide" Target="slides/slide10.xml"/><Relationship Id="rId5" Type="http://purl.oclc.org/ooxml/officeDocument/relationships/slide" Target="slides/slide4.xml"/><Relationship Id="rId15" Type="http://purl.oclc.org/ooxml/officeDocument/relationships/theme" Target="theme/theme1.xml"/><Relationship Id="rId10" Type="http://purl.oclc.org/ooxml/officeDocument/relationships/slide" Target="slides/slide9.xml"/><Relationship Id="rId4" Type="http://purl.oclc.org/ooxml/officeDocument/relationships/slide" Target="slides/slide3.xml"/><Relationship Id="rId9" Type="http://purl.oclc.org/ooxml/officeDocument/relationships/slide" Target="slides/slide8.xml"/><Relationship Id="rId14" Type="http://purl.oclc.org/ooxml/officeDocument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purl.oclc.org/ooxml/officeDocument/relationships/slideMaster" Target="../slideMasters/slideMaster1.xml"/></Relationships>
</file>

<file path=ppt/slideLayouts/slideLayout1.xml><?xml version="1.0" encoding="utf-8"?>
<p:sldLayout xmlns:a="http://purl.oclc.org/ooxml/drawingml/main" xmlns:r="http://purl.oclc.org/ooxml/officeDocument/relationships" xmlns:p="http://purl.oclc.org/ooxml/presentationml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301746"/>
      </p:ext>
    </p:extLst>
  </p:cSld>
  <p:clrMapOvr>
    <a:masterClrMapping/>
  </p:clrMapOvr>
</p:sldLayout>
</file>

<file path=ppt/slideLayouts/slideLayout10.xml><?xml version="1.0" encoding="utf-8"?>
<p:sldLayout xmlns:a="http://purl.oclc.org/ooxml/drawingml/main" xmlns:r="http://purl.oclc.org/ooxml/officeDocument/relationships" xmlns:p="http://purl.oclc.org/ooxml/presentationml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03285"/>
      </p:ext>
    </p:extLst>
  </p:cSld>
  <p:clrMapOvr>
    <a:masterClrMapping/>
  </p:clrMapOvr>
</p:sldLayout>
</file>

<file path=ppt/slideLayouts/slideLayout11.xml><?xml version="1.0" encoding="utf-8"?>
<p:sldLayout xmlns:a="http://purl.oclc.org/ooxml/drawingml/main" xmlns:r="http://purl.oclc.org/ooxml/officeDocument/relationships" xmlns:p="http://purl.oclc.org/ooxml/presentationml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34257"/>
      </p:ext>
    </p:extLst>
  </p:cSld>
  <p:clrMapOvr>
    <a:masterClrMapping/>
  </p:clrMapOvr>
</p:sldLayout>
</file>

<file path=ppt/slideLayouts/slideLayout2.xml><?xml version="1.0" encoding="utf-8"?>
<p:sldLayout xmlns:a="http://purl.oclc.org/ooxml/drawingml/main" xmlns:r="http://purl.oclc.org/ooxml/officeDocument/relationships" xmlns:p="http://purl.oclc.org/ooxml/presentationml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152628"/>
      </p:ext>
    </p:extLst>
  </p:cSld>
  <p:clrMapOvr>
    <a:masterClrMapping/>
  </p:clrMapOvr>
</p:sldLayout>
</file>

<file path=ppt/slideLayouts/slideLayout3.xml><?xml version="1.0" encoding="utf-8"?>
<p:sldLayout xmlns:a="http://purl.oclc.org/ooxml/drawingml/main" xmlns:r="http://purl.oclc.org/ooxml/officeDocument/relationships" xmlns:p="http://purl.oclc.org/ooxml/presentationml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%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%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%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%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29399"/>
      </p:ext>
    </p:extLst>
  </p:cSld>
  <p:clrMapOvr>
    <a:masterClrMapping/>
  </p:clrMapOvr>
</p:sldLayout>
</file>

<file path=ppt/slideLayouts/slideLayout4.xml><?xml version="1.0" encoding="utf-8"?>
<p:sldLayout xmlns:a="http://purl.oclc.org/ooxml/drawingml/main" xmlns:r="http://purl.oclc.org/ooxml/officeDocument/relationships" xmlns:p="http://purl.oclc.org/ooxml/presentationml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29490"/>
      </p:ext>
    </p:extLst>
  </p:cSld>
  <p:clrMapOvr>
    <a:masterClrMapping/>
  </p:clrMapOvr>
</p:sldLayout>
</file>

<file path=ppt/slideLayouts/slideLayout5.xml><?xml version="1.0" encoding="utf-8"?>
<p:sldLayout xmlns:a="http://purl.oclc.org/ooxml/drawingml/main" xmlns:r="http://purl.oclc.org/ooxml/officeDocument/relationships" xmlns:p="http://purl.oclc.org/ooxml/presentationml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06660"/>
      </p:ext>
    </p:extLst>
  </p:cSld>
  <p:clrMapOvr>
    <a:masterClrMapping/>
  </p:clrMapOvr>
</p:sldLayout>
</file>

<file path=ppt/slideLayouts/slideLayout6.xml><?xml version="1.0" encoding="utf-8"?>
<p:sldLayout xmlns:a="http://purl.oclc.org/ooxml/drawingml/main" xmlns:r="http://purl.oclc.org/ooxml/officeDocument/relationships" xmlns:p="http://purl.oclc.org/ooxml/presentationml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37510"/>
      </p:ext>
    </p:extLst>
  </p:cSld>
  <p:clrMapOvr>
    <a:masterClrMapping/>
  </p:clrMapOvr>
</p:sldLayout>
</file>

<file path=ppt/slideLayouts/slideLayout7.xml><?xml version="1.0" encoding="utf-8"?>
<p:sldLayout xmlns:a="http://purl.oclc.org/ooxml/drawingml/main" xmlns:r="http://purl.oclc.org/ooxml/officeDocument/relationships" xmlns:p="http://purl.oclc.org/ooxml/presentationml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77630"/>
      </p:ext>
    </p:extLst>
  </p:cSld>
  <p:clrMapOvr>
    <a:masterClrMapping/>
  </p:clrMapOvr>
</p:sldLayout>
</file>

<file path=ppt/slideLayouts/slideLayout8.xml><?xml version="1.0" encoding="utf-8"?>
<p:sldLayout xmlns:a="http://purl.oclc.org/ooxml/drawingml/main" xmlns:r="http://purl.oclc.org/ooxml/officeDocument/relationships" xmlns:p="http://purl.oclc.org/ooxml/presentationml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75088"/>
      </p:ext>
    </p:extLst>
  </p:cSld>
  <p:clrMapOvr>
    <a:masterClrMapping/>
  </p:clrMapOvr>
</p:sldLayout>
</file>

<file path=ppt/slideLayouts/slideLayout9.xml><?xml version="1.0" encoding="utf-8"?>
<p:sldLayout xmlns:a="http://purl.oclc.org/ooxml/drawingml/main" xmlns:r="http://purl.oclc.org/ooxml/officeDocument/relationships" xmlns:p="http://purl.oclc.org/ooxml/presentationml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6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purl.oclc.org/ooxml/officeDocument/relationships/slideLayout" Target="../slideLayouts/slideLayout8.xml"/><Relationship Id="rId3" Type="http://purl.oclc.org/ooxml/officeDocument/relationships/slideLayout" Target="../slideLayouts/slideLayout3.xml"/><Relationship Id="rId7" Type="http://purl.oclc.org/ooxml/officeDocument/relationships/slideLayout" Target="../slideLayouts/slideLayout7.xml"/><Relationship Id="rId12" Type="http://purl.oclc.org/ooxml/officeDocument/relationships/theme" Target="../theme/theme1.xml"/><Relationship Id="rId2" Type="http://purl.oclc.org/ooxml/officeDocument/relationships/slideLayout" Target="../slideLayouts/slideLayout2.xml"/><Relationship Id="rId1" Type="http://purl.oclc.org/ooxml/officeDocument/relationships/slideLayout" Target="../slideLayouts/slideLayout1.xml"/><Relationship Id="rId6" Type="http://purl.oclc.org/ooxml/officeDocument/relationships/slideLayout" Target="../slideLayouts/slideLayout6.xml"/><Relationship Id="rId11" Type="http://purl.oclc.org/ooxml/officeDocument/relationships/slideLayout" Target="../slideLayouts/slideLayout11.xml"/><Relationship Id="rId5" Type="http://purl.oclc.org/ooxml/officeDocument/relationships/slideLayout" Target="../slideLayouts/slideLayout5.xml"/><Relationship Id="rId10" Type="http://purl.oclc.org/ooxml/officeDocument/relationships/slideLayout" Target="../slideLayouts/slideLayout10.xml"/><Relationship Id="rId4" Type="http://purl.oclc.org/ooxml/officeDocument/relationships/slideLayout" Target="../slideLayouts/slideLayout4.xml"/><Relationship Id="rId9" Type="http://purl.oclc.org/ooxml/officeDocument/relationships/slideLayout" Target="../slideLayouts/slideLayout9.xml"/></Relationships>
</file>

<file path=ppt/slideMasters/slideMaster1.xml><?xml version="1.0" encoding="utf-8"?>
<p:sldMaster xmlns:a="http://purl.oclc.org/ooxml/drawingml/main" xmlns:r="http://purl.oclc.org/ooxml/officeDocument/relationships" xmlns:p="http://purl.oclc.org/ooxml/presentationml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fld id="{6B6915A7-1850-4C1C-B7FE-9111D36EAFEF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%"/>
                  </a:schemeClr>
                </a:solidFill>
              </a:defRPr>
            </a:lvl1pPr>
          </a:lstStyle>
          <a:p>
            <a:fld id="{23A3F837-6886-4883-900D-9530A87D5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75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%"/>
        </a:lnSpc>
        <a:spcBef>
          <a:spcPct val="0%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%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%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purl.oclc.org/ooxml/officeDocument/relationships/slideLayout" Target="../slideLayouts/slideLayout1.xml"/></Relationships>
</file>

<file path=ppt/slides/slide1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4901"/>
            <a:ext cx="9144000" cy="2387600"/>
          </a:xfrm>
        </p:spPr>
        <p:txBody>
          <a:bodyPr>
            <a:normAutofit/>
          </a:bodyPr>
          <a:lstStyle/>
          <a:p>
            <a:r>
              <a:rPr lang="en-US" sz="9600" b="1" dirty="0" smtClean="0"/>
              <a:t>Spelling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18266"/>
            <a:ext cx="9144000" cy="1655762"/>
          </a:xfrm>
        </p:spPr>
        <p:txBody>
          <a:bodyPr>
            <a:noAutofit/>
          </a:bodyPr>
          <a:lstStyle/>
          <a:p>
            <a:r>
              <a:rPr lang="en-US" sz="10000" dirty="0" smtClean="0"/>
              <a:t>Unit 2 </a:t>
            </a:r>
          </a:p>
          <a:p>
            <a:r>
              <a:rPr lang="en-US" sz="10000" dirty="0" smtClean="0"/>
              <a:t>List 3</a:t>
            </a:r>
          </a:p>
        </p:txBody>
      </p:sp>
    </p:spTree>
    <p:extLst>
      <p:ext uri="{BB962C8B-B14F-4D97-AF65-F5344CB8AC3E}">
        <p14:creationId xmlns:p14="http://schemas.microsoft.com/office/powerpoint/2010/main" val="168628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/>
              <a:t>s</a:t>
            </a:r>
            <a:r>
              <a:rPr lang="en-US" sz="15000" dirty="0" smtClean="0"/>
              <a:t>he’ll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50180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1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smtClean="0"/>
              <a:t>their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00114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it’s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19811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3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/>
              <a:t>t</a:t>
            </a:r>
            <a:r>
              <a:rPr lang="en-US" sz="15000" dirty="0" smtClean="0"/>
              <a:t>hat’s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67915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4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/>
              <a:t>s</a:t>
            </a:r>
            <a:r>
              <a:rPr lang="en-US" sz="15000" dirty="0" smtClean="0"/>
              <a:t>he’s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9648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5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/>
              <a:t>i</a:t>
            </a:r>
            <a:r>
              <a:rPr lang="en-US" sz="15000" dirty="0" smtClean="0"/>
              <a:t>sn’t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26116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6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/>
              <a:t>a</a:t>
            </a:r>
            <a:r>
              <a:rPr lang="en-US" sz="15000" dirty="0" smtClean="0"/>
              <a:t>ren’t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85390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7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/>
              <a:t>w</a:t>
            </a:r>
            <a:r>
              <a:rPr lang="en-US" sz="15000" dirty="0" smtClean="0"/>
              <a:t>asn’t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52498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8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 smtClean="0"/>
              <a:t>I’ll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141280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9.xml><?xml version="1.0" encoding="utf-8"?>
<p:sld xmlns:a="http://purl.oclc.org/ooxml/drawingml/main" xmlns:r="http://purl.oclc.org/ooxml/officeDocument/relationships" xmlns:p="http://purl.oclc.org/ooxml/presentationml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7874" y="1997574"/>
            <a:ext cx="9144000" cy="2387600"/>
          </a:xfrm>
        </p:spPr>
        <p:txBody>
          <a:bodyPr>
            <a:normAutofit/>
          </a:bodyPr>
          <a:lstStyle/>
          <a:p>
            <a:r>
              <a:rPr lang="en-US" sz="15000" dirty="0"/>
              <a:t>y</a:t>
            </a:r>
            <a:r>
              <a:rPr lang="en-US" sz="15000" dirty="0" smtClean="0"/>
              <a:t>ou’ll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90547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theme/theme1.xml><?xml version="1.0" encoding="utf-8"?>
<a:theme xmlns:a="http://purl.oclc.org/ooxml/drawingml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%">
              <a:schemeClr val="phClr">
                <a:lumMod val="110%"/>
                <a:satMod val="105%"/>
                <a:tint val="67%"/>
              </a:schemeClr>
            </a:gs>
            <a:gs pos="50%">
              <a:schemeClr val="phClr">
                <a:lumMod val="105%"/>
                <a:satMod val="103%"/>
                <a:tint val="73%"/>
              </a:schemeClr>
            </a:gs>
            <a:gs pos="100%">
              <a:schemeClr val="phClr">
                <a:lumMod val="105%"/>
                <a:satMod val="109%"/>
                <a:tint val="81%"/>
              </a:schemeClr>
            </a:gs>
          </a:gsLst>
          <a:lin ang="5400000" scaled="0"/>
        </a:gradFill>
        <a:gradFill rotWithShape="1">
          <a:gsLst>
            <a:gs pos="0%">
              <a:schemeClr val="phClr">
                <a:satMod val="103%"/>
                <a:lumMod val="102%"/>
                <a:tint val="94%"/>
              </a:schemeClr>
            </a:gs>
            <a:gs pos="50%">
              <a:schemeClr val="phClr">
                <a:satMod val="110%"/>
                <a:lumMod val="100%"/>
                <a:shade val="100%"/>
              </a:schemeClr>
            </a:gs>
            <a:gs pos="100%">
              <a:schemeClr val="phClr">
                <a:lumMod val="99%"/>
                <a:satMod val="120%"/>
                <a:shade val="78%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%"/>
        </a:ln>
        <a:ln w="12700" cap="flat" cmpd="sng" algn="ctr">
          <a:solidFill>
            <a:schemeClr val="phClr"/>
          </a:solidFill>
          <a:prstDash val="solid"/>
          <a:miter lim="800%"/>
        </a:ln>
        <a:ln w="19050" cap="flat" cmpd="sng" algn="ctr">
          <a:solidFill>
            <a:schemeClr val="phClr"/>
          </a:solidFill>
          <a:prstDash val="solid"/>
          <a:miter lim="800%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%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%"/>
            <a:satMod val="170%"/>
          </a:schemeClr>
        </a:solidFill>
        <a:gradFill rotWithShape="1">
          <a:gsLst>
            <a:gs pos="0%">
              <a:schemeClr val="phClr">
                <a:tint val="93%"/>
                <a:satMod val="150%"/>
                <a:shade val="98%"/>
                <a:lumMod val="102%"/>
              </a:schemeClr>
            </a:gs>
            <a:gs pos="50%">
              <a:schemeClr val="phClr">
                <a:tint val="98%"/>
                <a:satMod val="130%"/>
                <a:shade val="90%"/>
                <a:lumMod val="103%"/>
              </a:schemeClr>
            </a:gs>
            <a:gs pos="100%">
              <a:schemeClr val="phClr">
                <a:shade val="63%"/>
                <a:satMod val="120%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purl.oclc.org/ooxml/officeDocument/extendedProperties" xmlns:vt="http://purl.oclc.org/ooxml/officeDocument/docPropsVTypes">
  <TotalTime>53</TotalTime>
  <Words>15</Words>
  <Application>Microsoft Office PowerPoint</Application>
  <PresentationFormat>Widescreen</PresentationFormat>
  <Paragraphs>13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Spelling</vt:lpstr>
      <vt:lpstr>it’s</vt:lpstr>
      <vt:lpstr>that’s</vt:lpstr>
      <vt:lpstr>she’s</vt:lpstr>
      <vt:lpstr>isn’t</vt:lpstr>
      <vt:lpstr>aren’t</vt:lpstr>
      <vt:lpstr>wasn’t</vt:lpstr>
      <vt:lpstr>I’ll</vt:lpstr>
      <vt:lpstr>you’ll</vt:lpstr>
      <vt:lpstr>she’ll</vt:lpstr>
      <vt:lpstr>their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bandit</dc:title>
  <dc:creator>Carolyn Moser</dc:creator>
  <cp:lastModifiedBy>Brittany Baldwin</cp:lastModifiedBy>
  <cp:revision>7</cp:revision>
  <dcterms:created xsi:type="dcterms:W3CDTF">2019-04-25T21:26:51Z</dcterms:created>
  <dcterms:modified xsi:type="dcterms:W3CDTF">2019-07-22T17:26:58Z</dcterms:modified>
</cp:coreProperties>
</file>