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3 </a:t>
            </a:r>
          </a:p>
          <a:p>
            <a:r>
              <a:rPr lang="en-US" sz="10000" dirty="0" smtClean="0"/>
              <a:t>List </a:t>
            </a:r>
            <a:r>
              <a:rPr lang="en-US" sz="10000" dirty="0"/>
              <a:t>1</a:t>
            </a:r>
            <a:endParaRPr lang="en-US" sz="10000" dirty="0" smtClean="0"/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backyard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some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sister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letter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expert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born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sports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short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mark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started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sister</vt:lpstr>
      <vt:lpstr>letter</vt:lpstr>
      <vt:lpstr>expert</vt:lpstr>
      <vt:lpstr>born</vt:lpstr>
      <vt:lpstr>sports</vt:lpstr>
      <vt:lpstr>short</vt:lpstr>
      <vt:lpstr>mark</vt:lpstr>
      <vt:lpstr>started</vt:lpstr>
      <vt:lpstr>backyard</vt:lpstr>
      <vt:lpstr>some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6</cp:revision>
  <dcterms:created xsi:type="dcterms:W3CDTF">2019-04-25T21:26:51Z</dcterms:created>
  <dcterms:modified xsi:type="dcterms:W3CDTF">2019-07-22T21:56:20Z</dcterms:modified>
</cp:coreProperties>
</file>