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</a:t>
            </a:r>
            <a:r>
              <a:rPr lang="en-US" sz="10000" dirty="0" smtClean="0"/>
              <a:t>3 </a:t>
            </a:r>
            <a:endParaRPr lang="en-US" sz="10000" dirty="0" smtClean="0"/>
          </a:p>
          <a:p>
            <a:r>
              <a:rPr lang="en-US" sz="10000" dirty="0" smtClean="0"/>
              <a:t>List </a:t>
            </a:r>
            <a:r>
              <a:rPr lang="en-US" sz="10000" dirty="0" smtClean="0"/>
              <a:t>2</a:t>
            </a:r>
            <a:endParaRPr lang="en-US" sz="10000" dirty="0" smtClean="0"/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carpet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are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page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germ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digit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gray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space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face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cell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center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</vt:lpstr>
      <vt:lpstr>page</vt:lpstr>
      <vt:lpstr>germ</vt:lpstr>
      <vt:lpstr>digit</vt:lpstr>
      <vt:lpstr>gray</vt:lpstr>
      <vt:lpstr>space</vt:lpstr>
      <vt:lpstr>face</vt:lpstr>
      <vt:lpstr>cell</vt:lpstr>
      <vt:lpstr>center</vt:lpstr>
      <vt:lpstr>carpet</vt:lpstr>
      <vt:lpstr>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7</cp:revision>
  <dcterms:created xsi:type="dcterms:W3CDTF">2019-04-25T21:26:51Z</dcterms:created>
  <dcterms:modified xsi:type="dcterms:W3CDTF">2019-07-22T21:58:32Z</dcterms:modified>
</cp:coreProperties>
</file>