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3 </a:t>
            </a:r>
          </a:p>
          <a:p>
            <a:r>
              <a:rPr lang="en-US" sz="10000" dirty="0" smtClean="0"/>
              <a:t>List 3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quacked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all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knotted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knitting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knocked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wringing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wronged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whipped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whined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quitting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knotted</vt:lpstr>
      <vt:lpstr>knitting</vt:lpstr>
      <vt:lpstr>knocked</vt:lpstr>
      <vt:lpstr>wringing</vt:lpstr>
      <vt:lpstr>wronged</vt:lpstr>
      <vt:lpstr>whipped</vt:lpstr>
      <vt:lpstr>whined</vt:lpstr>
      <vt:lpstr>quitting</vt:lpstr>
      <vt:lpstr>quacked</vt:lpstr>
      <vt:lpstr>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2019-07-22T22:00:58Z</dcterms:modified>
</cp:coreProperties>
</file>