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4 </a:t>
            </a:r>
          </a:p>
          <a:p>
            <a:r>
              <a:rPr lang="en-US" sz="10000" dirty="0" smtClean="0"/>
              <a:t>List 1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cowboy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enjoy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812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destroy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5250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moon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4566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spool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87846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cartoon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9416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hawk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yawn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crawl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vault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haunted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causes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oil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spoiled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hawk</vt:lpstr>
      <vt:lpstr>yawn</vt:lpstr>
      <vt:lpstr>crawl</vt:lpstr>
      <vt:lpstr>vault</vt:lpstr>
      <vt:lpstr>haunted</vt:lpstr>
      <vt:lpstr>causes</vt:lpstr>
      <vt:lpstr>oil</vt:lpstr>
      <vt:lpstr>spoiled</vt:lpstr>
      <vt:lpstr>coin</vt:lpstr>
      <vt:lpstr>cowboy</vt:lpstr>
      <vt:lpstr>enjoy</vt:lpstr>
      <vt:lpstr>destroy</vt:lpstr>
      <vt:lpstr>moon</vt:lpstr>
      <vt:lpstr>spool</vt:lpstr>
      <vt:lpstr>cartoon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6</cp:revision>
  <dcterms:created xsi:type="dcterms:W3CDTF">2019-04-25T21:26:51Z</dcterms:created>
  <dcterms:modified xsi:type="dcterms:W3CDTF">2019-07-22T22:08:23Z</dcterms:modified>
</cp:coreProperties>
</file>