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0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3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5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2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2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0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3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7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7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4901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Spelling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18266"/>
            <a:ext cx="9144000" cy="1655762"/>
          </a:xfrm>
        </p:spPr>
        <p:txBody>
          <a:bodyPr>
            <a:noAutofit/>
          </a:bodyPr>
          <a:lstStyle/>
          <a:p>
            <a:r>
              <a:rPr lang="en-US" sz="10000" dirty="0" smtClean="0"/>
              <a:t>Unit 4 </a:t>
            </a:r>
          </a:p>
          <a:p>
            <a:r>
              <a:rPr lang="en-US" sz="10000" dirty="0" smtClean="0"/>
              <a:t>List 2</a:t>
            </a:r>
          </a:p>
        </p:txBody>
      </p:sp>
    </p:spTree>
    <p:extLst>
      <p:ext uri="{BB962C8B-B14F-4D97-AF65-F5344CB8AC3E}">
        <p14:creationId xmlns:p14="http://schemas.microsoft.com/office/powerpoint/2010/main" val="16862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girl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018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bird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00114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fur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66179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hurt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11170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turn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9290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purse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5014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smtClean="0"/>
              <a:t>all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85621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car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9811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bar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67915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store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648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chore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26116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nerve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5390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serve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2498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stir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41280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shirt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90547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20</Words>
  <Application>Microsoft Office PowerPoint</Application>
  <PresentationFormat>Widescreen</PresentationFormat>
  <Paragraphs>18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Spelling</vt:lpstr>
      <vt:lpstr>car</vt:lpstr>
      <vt:lpstr>bar</vt:lpstr>
      <vt:lpstr>store</vt:lpstr>
      <vt:lpstr>chore</vt:lpstr>
      <vt:lpstr>nerve</vt:lpstr>
      <vt:lpstr>serve</vt:lpstr>
      <vt:lpstr>stir</vt:lpstr>
      <vt:lpstr>shirt</vt:lpstr>
      <vt:lpstr>girl</vt:lpstr>
      <vt:lpstr>bird</vt:lpstr>
      <vt:lpstr>fur</vt:lpstr>
      <vt:lpstr>hurt</vt:lpstr>
      <vt:lpstr>turn</vt:lpstr>
      <vt:lpstr>purse</vt:lpstr>
      <vt:lpstr>all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bandit</dc:title>
  <dc:creator>Carolyn Moser</dc:creator>
  <cp:lastModifiedBy>Brittany Baldwin</cp:lastModifiedBy>
  <cp:revision>6</cp:revision>
  <dcterms:created xsi:type="dcterms:W3CDTF">2019-04-25T21:26:51Z</dcterms:created>
  <dcterms:modified xsi:type="dcterms:W3CDTF">2019-07-22T22:10:40Z</dcterms:modified>
</cp:coreProperties>
</file>