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4 </a:t>
            </a:r>
          </a:p>
          <a:p>
            <a:r>
              <a:rPr lang="en-US" sz="10000" dirty="0" smtClean="0"/>
              <a:t>List 3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rainbow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sorrow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plow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growling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shower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chow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/>
              <a:t>y</a:t>
            </a:r>
            <a:r>
              <a:rPr lang="en-US" sz="15000" smtClean="0"/>
              <a:t>our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below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elbow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snow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arrow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flowers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powder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meow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yellow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Spelling</vt:lpstr>
      <vt:lpstr>below</vt:lpstr>
      <vt:lpstr>elbow</vt:lpstr>
      <vt:lpstr>snow</vt:lpstr>
      <vt:lpstr>arrow</vt:lpstr>
      <vt:lpstr>flowers</vt:lpstr>
      <vt:lpstr>powder</vt:lpstr>
      <vt:lpstr>meow</vt:lpstr>
      <vt:lpstr>yellow</vt:lpstr>
      <vt:lpstr>rainbow</vt:lpstr>
      <vt:lpstr>sorrow</vt:lpstr>
      <vt:lpstr>plow</vt:lpstr>
      <vt:lpstr>growling</vt:lpstr>
      <vt:lpstr>shower</vt:lpstr>
      <vt:lpstr>chow</vt:lpstr>
      <vt:lpstr>your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7</cp:revision>
  <dcterms:created xsi:type="dcterms:W3CDTF">2019-04-25T21:26:51Z</dcterms:created>
  <dcterms:modified xsi:type="dcterms:W3CDTF">2019-07-22T22:11:38Z</dcterms:modified>
</cp:coreProperties>
</file>