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4 </a:t>
            </a:r>
          </a:p>
          <a:p>
            <a:r>
              <a:rPr lang="en-US" sz="10000" dirty="0" smtClean="0"/>
              <a:t>List 4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fever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pretend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seal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meal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wheat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squeak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people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complete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creek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week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meeting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zero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eve</vt:lpstr>
      <vt:lpstr>complete</vt:lpstr>
      <vt:lpstr>creek</vt:lpstr>
      <vt:lpstr>week</vt:lpstr>
      <vt:lpstr>meeting</vt:lpstr>
      <vt:lpstr>she</vt:lpstr>
      <vt:lpstr>we</vt:lpstr>
      <vt:lpstr>zero</vt:lpstr>
      <vt:lpstr>fever</vt:lpstr>
      <vt:lpstr>pretend</vt:lpstr>
      <vt:lpstr>seal</vt:lpstr>
      <vt:lpstr>meal</vt:lpstr>
      <vt:lpstr>wheat</vt:lpstr>
      <vt:lpstr>squeak</vt:lpstr>
      <vt:lpstr>people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2019-07-22T22:12:36Z</dcterms:modified>
</cp:coreProperties>
</file>