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9" r:id="rId14"/>
    <p:sldId id="270" r:id="rId15"/>
    <p:sldId id="271" r:id="rId16"/>
    <p:sldId id="272" r:id="rId17"/>
    <p:sldId id="27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0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3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5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29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2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06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37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7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75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6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7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4901"/>
            <a:ext cx="9144000" cy="2387600"/>
          </a:xfrm>
        </p:spPr>
        <p:txBody>
          <a:bodyPr>
            <a:normAutofit/>
          </a:bodyPr>
          <a:lstStyle/>
          <a:p>
            <a:r>
              <a:rPr lang="en-US" sz="9600" b="1" dirty="0" smtClean="0"/>
              <a:t>Spelling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18266"/>
            <a:ext cx="9144000" cy="1655762"/>
          </a:xfrm>
        </p:spPr>
        <p:txBody>
          <a:bodyPr>
            <a:noAutofit/>
          </a:bodyPr>
          <a:lstStyle/>
          <a:p>
            <a:r>
              <a:rPr lang="en-US" sz="10000" dirty="0" smtClean="0"/>
              <a:t>Unit 5 </a:t>
            </a:r>
          </a:p>
          <a:p>
            <a:r>
              <a:rPr lang="en-US" sz="10000" dirty="0" smtClean="0"/>
              <a:t>List 1</a:t>
            </a:r>
          </a:p>
        </p:txBody>
      </p:sp>
    </p:spTree>
    <p:extLst>
      <p:ext uri="{BB962C8B-B14F-4D97-AF65-F5344CB8AC3E}">
        <p14:creationId xmlns:p14="http://schemas.microsoft.com/office/powerpoint/2010/main" val="168628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angry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50180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pretty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00114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jelly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66179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empty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11170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grumpy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9290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chilly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55014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mommy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85621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smtClean="0"/>
              <a:t>alphabet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44145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quickly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19811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slowly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67915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daddy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9648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neatly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26116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funny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85390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happy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52498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we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41280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ugly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90547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21</Words>
  <Application>Microsoft Office PowerPoint</Application>
  <PresentationFormat>Widescreen</PresentationFormat>
  <Paragraphs>19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Spelling</vt:lpstr>
      <vt:lpstr>quickly</vt:lpstr>
      <vt:lpstr>slowly</vt:lpstr>
      <vt:lpstr>daddy</vt:lpstr>
      <vt:lpstr>neatly</vt:lpstr>
      <vt:lpstr>funny</vt:lpstr>
      <vt:lpstr>happy</vt:lpstr>
      <vt:lpstr>we</vt:lpstr>
      <vt:lpstr>ugly</vt:lpstr>
      <vt:lpstr>angry</vt:lpstr>
      <vt:lpstr>pretty</vt:lpstr>
      <vt:lpstr>jelly</vt:lpstr>
      <vt:lpstr>empty</vt:lpstr>
      <vt:lpstr>grumpy</vt:lpstr>
      <vt:lpstr>chilly</vt:lpstr>
      <vt:lpstr>mommy</vt:lpstr>
      <vt:lpstr>alphabet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bandit</dc:title>
  <dc:creator>Carolyn Moser</dc:creator>
  <cp:lastModifiedBy>Brittany Baldwin</cp:lastModifiedBy>
  <cp:revision>10</cp:revision>
  <dcterms:created xsi:type="dcterms:W3CDTF">2019-04-25T21:26:51Z</dcterms:created>
  <dcterms:modified xsi:type="dcterms:W3CDTF">2019-07-22T23:15:09Z</dcterms:modified>
</cp:coreProperties>
</file>