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9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Spelling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1655762"/>
          </a:xfrm>
        </p:spPr>
        <p:txBody>
          <a:bodyPr>
            <a:noAutofit/>
          </a:bodyPr>
          <a:lstStyle/>
          <a:p>
            <a:r>
              <a:rPr lang="en-US" sz="10000" dirty="0" smtClean="0"/>
              <a:t>Unit 5 </a:t>
            </a:r>
          </a:p>
          <a:p>
            <a:r>
              <a:rPr lang="en-US" sz="10000" dirty="0" smtClean="0"/>
              <a:t>List 2</a:t>
            </a:r>
          </a:p>
        </p:txBody>
      </p:sp>
    </p:spTree>
    <p:extLst>
      <p:ext uri="{BB962C8B-B14F-4D97-AF65-F5344CB8AC3E}">
        <p14:creationId xmlns:p14="http://schemas.microsoft.com/office/powerpoint/2010/main" val="1686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sky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1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right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pry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66179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drying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117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frightened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9290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why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5014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kingdom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562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knight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98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light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7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nearby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4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might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611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bright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539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trying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2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high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41280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crying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05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20</Words>
  <Application>Microsoft Office PowerPoint</Application>
  <PresentationFormat>Widescreen</PresentationFormat>
  <Paragraphs>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Spelling</vt:lpstr>
      <vt:lpstr>knight</vt:lpstr>
      <vt:lpstr>light</vt:lpstr>
      <vt:lpstr>nearby</vt:lpstr>
      <vt:lpstr>might</vt:lpstr>
      <vt:lpstr>bright</vt:lpstr>
      <vt:lpstr>trying</vt:lpstr>
      <vt:lpstr>high</vt:lpstr>
      <vt:lpstr>crying</vt:lpstr>
      <vt:lpstr>sky</vt:lpstr>
      <vt:lpstr>right</vt:lpstr>
      <vt:lpstr>pry</vt:lpstr>
      <vt:lpstr>drying</vt:lpstr>
      <vt:lpstr>frightened</vt:lpstr>
      <vt:lpstr>why</vt:lpstr>
      <vt:lpstr>kingdom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bandit</dc:title>
  <dc:creator>Carolyn Moser</dc:creator>
  <cp:lastModifiedBy>Brittany Baldwin</cp:lastModifiedBy>
  <cp:revision>11</cp:revision>
  <dcterms:created xsi:type="dcterms:W3CDTF">2019-04-25T21:26:51Z</dcterms:created>
  <dcterms:modified xsi:type="dcterms:W3CDTF">2019-07-22T23:18:10Z</dcterms:modified>
</cp:coreProperties>
</file>