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5 </a:t>
            </a:r>
          </a:p>
          <a:p>
            <a:r>
              <a:rPr lang="en-US" sz="10000" dirty="0" smtClean="0"/>
              <a:t>List 3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ladies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thief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66179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yield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11170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babies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929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kitties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5014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movie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5621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water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4145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field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achieve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niece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piece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relief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cookies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shield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grief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20</Words>
  <Application>Microsoft Office PowerPoint</Application>
  <PresentationFormat>Widescreen</PresentationFormat>
  <Paragraphs>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Spelling</vt:lpstr>
      <vt:lpstr>field</vt:lpstr>
      <vt:lpstr>achieve</vt:lpstr>
      <vt:lpstr>niece</vt:lpstr>
      <vt:lpstr>piece</vt:lpstr>
      <vt:lpstr>relief</vt:lpstr>
      <vt:lpstr>cookies</vt:lpstr>
      <vt:lpstr>shield</vt:lpstr>
      <vt:lpstr>grief</vt:lpstr>
      <vt:lpstr>ladies</vt:lpstr>
      <vt:lpstr>thief</vt:lpstr>
      <vt:lpstr>yield</vt:lpstr>
      <vt:lpstr>babies</vt:lpstr>
      <vt:lpstr>kitties</vt:lpstr>
      <vt:lpstr>movie</vt:lpstr>
      <vt:lpstr>water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12</cp:revision>
  <dcterms:created xsi:type="dcterms:W3CDTF">2019-04-25T21:26:51Z</dcterms:created>
  <dcterms:modified xsi:type="dcterms:W3CDTF">2019-07-23T17:51:26Z</dcterms:modified>
</cp:coreProperties>
</file>