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5 </a:t>
            </a:r>
          </a:p>
          <a:p>
            <a:r>
              <a:rPr lang="en-US" sz="10000" dirty="0" smtClean="0"/>
              <a:t>List 4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lying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yes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frying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energy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myth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satisfy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edge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yelled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symbol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yawn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yarn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system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sticky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yellow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20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Spelling</vt:lpstr>
      <vt:lpstr>yelled</vt:lpstr>
      <vt:lpstr>symbol</vt:lpstr>
      <vt:lpstr>yawn</vt:lpstr>
      <vt:lpstr>yarn</vt:lpstr>
      <vt:lpstr>system</vt:lpstr>
      <vt:lpstr>sticky</vt:lpstr>
      <vt:lpstr>yellow</vt:lpstr>
      <vt:lpstr>cry</vt:lpstr>
      <vt:lpstr>lying</vt:lpstr>
      <vt:lpstr>yes</vt:lpstr>
      <vt:lpstr>frying</vt:lpstr>
      <vt:lpstr>energy</vt:lpstr>
      <vt:lpstr>myth</vt:lpstr>
      <vt:lpstr>satisfy</vt:lpstr>
      <vt:lpstr>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13</cp:revision>
  <dcterms:created xsi:type="dcterms:W3CDTF">2019-04-25T21:26:51Z</dcterms:created>
  <dcterms:modified xsi:type="dcterms:W3CDTF">2019-07-23T17:55:22Z</dcterms:modified>
</cp:coreProperties>
</file>