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0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3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5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2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2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0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3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7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7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7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4901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Spelling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18266"/>
            <a:ext cx="9144000" cy="1655762"/>
          </a:xfrm>
        </p:spPr>
        <p:txBody>
          <a:bodyPr>
            <a:noAutofit/>
          </a:bodyPr>
          <a:lstStyle/>
          <a:p>
            <a:r>
              <a:rPr lang="en-US" sz="10000" dirty="0" smtClean="0"/>
              <a:t>Unit 5 </a:t>
            </a:r>
          </a:p>
          <a:p>
            <a:r>
              <a:rPr lang="en-US" sz="10000" dirty="0" smtClean="0"/>
              <a:t>List 5</a:t>
            </a:r>
          </a:p>
        </p:txBody>
      </p:sp>
    </p:spTree>
    <p:extLst>
      <p:ext uri="{BB962C8B-B14F-4D97-AF65-F5344CB8AC3E}">
        <p14:creationId xmlns:p14="http://schemas.microsoft.com/office/powerpoint/2010/main" val="16862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motion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00114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shuffle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66179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jewel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11170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question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9290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cattle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5014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fiction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85621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smtClean="0"/>
              <a:t>schwa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44145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turtle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9811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label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67915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education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9648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bundle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26116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angel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5390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inspection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52498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pickle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90547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gravel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0180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20</Words>
  <Application>Microsoft Office PowerPoint</Application>
  <PresentationFormat>Widescreen</PresentationFormat>
  <Paragraphs>18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Spelling</vt:lpstr>
      <vt:lpstr>turtle</vt:lpstr>
      <vt:lpstr>label</vt:lpstr>
      <vt:lpstr>education</vt:lpstr>
      <vt:lpstr>bundle</vt:lpstr>
      <vt:lpstr>angel</vt:lpstr>
      <vt:lpstr>inspection</vt:lpstr>
      <vt:lpstr>pickle</vt:lpstr>
      <vt:lpstr>gravel</vt:lpstr>
      <vt:lpstr>motion</vt:lpstr>
      <vt:lpstr>shuffle</vt:lpstr>
      <vt:lpstr>jewel</vt:lpstr>
      <vt:lpstr>question</vt:lpstr>
      <vt:lpstr>cattle</vt:lpstr>
      <vt:lpstr>fiction</vt:lpstr>
      <vt:lpstr>schwa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bandit</dc:title>
  <dc:creator>Carolyn Moser</dc:creator>
  <cp:lastModifiedBy>Brittany Baldwin</cp:lastModifiedBy>
  <cp:revision>13</cp:revision>
  <dcterms:created xsi:type="dcterms:W3CDTF">2019-04-25T21:26:51Z</dcterms:created>
  <dcterms:modified xsi:type="dcterms:W3CDTF">2019-07-23T17:59:13Z</dcterms:modified>
</cp:coreProperties>
</file>