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6 </a:t>
            </a:r>
          </a:p>
          <a:p>
            <a:r>
              <a:rPr lang="en-US" sz="10000" dirty="0" smtClean="0"/>
              <a:t>List 1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kneel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w</a:t>
            </a:r>
            <a:r>
              <a:rPr lang="en-US" sz="15000" dirty="0" smtClean="0"/>
              <a:t>indow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gentle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finish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wrinkle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western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margin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traffic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64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ripple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619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jungle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0001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noise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photo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784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Britain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864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ferret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jolly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dolphin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night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whistle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ginger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graph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25</Words>
  <Application>Microsoft Office PowerPoint</Application>
  <PresentationFormat>Widescreen</PresentationFormat>
  <Paragraphs>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Spelling</vt:lpstr>
      <vt:lpstr>noise</vt:lpstr>
      <vt:lpstr>ferret</vt:lpstr>
      <vt:lpstr>jolly</vt:lpstr>
      <vt:lpstr>dolphin</vt:lpstr>
      <vt:lpstr>night</vt:lpstr>
      <vt:lpstr>whistle</vt:lpstr>
      <vt:lpstr>ginger</vt:lpstr>
      <vt:lpstr>graph</vt:lpstr>
      <vt:lpstr>kneel</vt:lpstr>
      <vt:lpstr>window</vt:lpstr>
      <vt:lpstr>gentle</vt:lpstr>
      <vt:lpstr>finish</vt:lpstr>
      <vt:lpstr>wrinkle</vt:lpstr>
      <vt:lpstr>western</vt:lpstr>
      <vt:lpstr>margin</vt:lpstr>
      <vt:lpstr>traffic</vt:lpstr>
      <vt:lpstr>ripple</vt:lpstr>
      <vt:lpstr>jungle</vt:lpstr>
      <vt:lpstr>photo</vt:lpstr>
      <vt:lpstr>Britain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14</cp:revision>
  <dcterms:created xsi:type="dcterms:W3CDTF">2019-04-25T21:26:51Z</dcterms:created>
  <dcterms:modified xsi:type="dcterms:W3CDTF">2019-07-23T18:07:13Z</dcterms:modified>
</cp:coreProperties>
</file>