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5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6 </a:t>
            </a:r>
          </a:p>
          <a:p>
            <a:r>
              <a:rPr lang="en-US" sz="10000" dirty="0" smtClean="0"/>
              <a:t>List 2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parcel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organize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camera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thirteen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hamburger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ramparts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perform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difference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164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chirping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619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turtle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000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after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safari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784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war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864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birthday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burden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marker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informer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barber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swirling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furnace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25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Spelling</vt:lpstr>
      <vt:lpstr>after</vt:lpstr>
      <vt:lpstr>birthday</vt:lpstr>
      <vt:lpstr>burden</vt:lpstr>
      <vt:lpstr>marker</vt:lpstr>
      <vt:lpstr>informer</vt:lpstr>
      <vt:lpstr>barber</vt:lpstr>
      <vt:lpstr>swirling</vt:lpstr>
      <vt:lpstr>furnace</vt:lpstr>
      <vt:lpstr>parcel</vt:lpstr>
      <vt:lpstr>organize</vt:lpstr>
      <vt:lpstr>camera</vt:lpstr>
      <vt:lpstr>thirteen</vt:lpstr>
      <vt:lpstr>hamburger</vt:lpstr>
      <vt:lpstr>ramparts</vt:lpstr>
      <vt:lpstr>perform</vt:lpstr>
      <vt:lpstr>difference</vt:lpstr>
      <vt:lpstr>chirping</vt:lpstr>
      <vt:lpstr>turtle</vt:lpstr>
      <vt:lpstr>safari</vt:lpstr>
      <vt:lpstr>war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15</cp:revision>
  <dcterms:created xsi:type="dcterms:W3CDTF">2019-04-25T21:26:51Z</dcterms:created>
  <dcterms:modified xsi:type="dcterms:W3CDTF">2019-07-23T18:15:00Z</dcterms:modified>
</cp:coreProperties>
</file>