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5" r:id="rId17"/>
    <p:sldId id="277" r:id="rId18"/>
    <p:sldId id="278" r:id="rId19"/>
    <p:sldId id="279" r:id="rId20"/>
    <p:sldId id="280" r:id="rId21"/>
    <p:sldId id="28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9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Spelling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1655762"/>
          </a:xfrm>
        </p:spPr>
        <p:txBody>
          <a:bodyPr>
            <a:noAutofit/>
          </a:bodyPr>
          <a:lstStyle/>
          <a:p>
            <a:r>
              <a:rPr lang="en-US" sz="10000" dirty="0" smtClean="0"/>
              <a:t>Unit 6 </a:t>
            </a:r>
          </a:p>
          <a:p>
            <a:r>
              <a:rPr lang="en-US" sz="10000" dirty="0" smtClean="0"/>
              <a:t>List 3</a:t>
            </a:r>
          </a:p>
        </p:txBody>
      </p:sp>
    </p:spTree>
    <p:extLst>
      <p:ext uri="{BB962C8B-B14F-4D97-AF65-F5344CB8AC3E}">
        <p14:creationId xmlns:p14="http://schemas.microsoft.com/office/powerpoint/2010/main" val="1686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action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addition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66179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judge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117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nation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9290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locomotion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5014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change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562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caption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44145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fudge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164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attention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76191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stations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00001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revenge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98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range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7845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smtClean="0"/>
              <a:t>Europe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38648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nudge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7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direction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4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option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611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cottage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539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large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2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huge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05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fraction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1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25</Words>
  <Application>Microsoft Office PowerPoint</Application>
  <PresentationFormat>Widescreen</PresentationFormat>
  <Paragraphs>23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Spelling</vt:lpstr>
      <vt:lpstr>revenge</vt:lpstr>
      <vt:lpstr>nudge</vt:lpstr>
      <vt:lpstr>direction</vt:lpstr>
      <vt:lpstr>option</vt:lpstr>
      <vt:lpstr>cottage</vt:lpstr>
      <vt:lpstr>large</vt:lpstr>
      <vt:lpstr>huge</vt:lpstr>
      <vt:lpstr>fraction</vt:lpstr>
      <vt:lpstr>action</vt:lpstr>
      <vt:lpstr>addition</vt:lpstr>
      <vt:lpstr>judge</vt:lpstr>
      <vt:lpstr>nation</vt:lpstr>
      <vt:lpstr>locomotion</vt:lpstr>
      <vt:lpstr>change</vt:lpstr>
      <vt:lpstr>caption</vt:lpstr>
      <vt:lpstr>fudge</vt:lpstr>
      <vt:lpstr>attention</vt:lpstr>
      <vt:lpstr>stations</vt:lpstr>
      <vt:lpstr>range</vt:lpstr>
      <vt:lpstr>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bandit</dc:title>
  <dc:creator>Carolyn Moser</dc:creator>
  <cp:lastModifiedBy>Brittany Baldwin</cp:lastModifiedBy>
  <cp:revision>15</cp:revision>
  <dcterms:created xsi:type="dcterms:W3CDTF">2019-04-25T21:26:51Z</dcterms:created>
  <dcterms:modified xsi:type="dcterms:W3CDTF">2019-07-23T18:18:47Z</dcterms:modified>
</cp:coreProperties>
</file>