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6 </a:t>
            </a:r>
          </a:p>
          <a:p>
            <a:r>
              <a:rPr lang="en-US" sz="10000" dirty="0" smtClean="0"/>
              <a:t>List 4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navy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troops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Congress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cannon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paved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battle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painting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British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64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death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619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hawks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00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Madison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march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784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Ironsides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864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5000" dirty="0" smtClean="0"/>
              <a:t>Washington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err="1" smtClean="0"/>
              <a:t>Dolley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monarchy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support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president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3400" dirty="0"/>
              <a:t>i</a:t>
            </a:r>
            <a:r>
              <a:rPr lang="en-US" sz="13400" dirty="0" smtClean="0"/>
              <a:t>mpressment</a:t>
            </a:r>
            <a:endParaRPr lang="en-US" sz="134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m</a:t>
            </a:r>
            <a:r>
              <a:rPr lang="en-US" sz="15000" dirty="0" smtClean="0"/>
              <a:t>erchants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Spelling</vt:lpstr>
      <vt:lpstr>Madison</vt:lpstr>
      <vt:lpstr>Washington</vt:lpstr>
      <vt:lpstr>Dolley</vt:lpstr>
      <vt:lpstr>monarchy</vt:lpstr>
      <vt:lpstr>support</vt:lpstr>
      <vt:lpstr>president</vt:lpstr>
      <vt:lpstr>impressment</vt:lpstr>
      <vt:lpstr>merchants</vt:lpstr>
      <vt:lpstr>navy</vt:lpstr>
      <vt:lpstr>troops</vt:lpstr>
      <vt:lpstr>Congress</vt:lpstr>
      <vt:lpstr>cannon</vt:lpstr>
      <vt:lpstr>paved</vt:lpstr>
      <vt:lpstr>battle</vt:lpstr>
      <vt:lpstr>painting</vt:lpstr>
      <vt:lpstr>British</vt:lpstr>
      <vt:lpstr>death</vt:lpstr>
      <vt:lpstr>hawks</vt:lpstr>
      <vt:lpstr>march</vt:lpstr>
      <vt:lpstr>Ironsides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15</cp:revision>
  <dcterms:created xsi:type="dcterms:W3CDTF">2019-04-25T21:26:51Z</dcterms:created>
  <dcterms:modified xsi:type="dcterms:W3CDTF">2019-07-23T18:21:41Z</dcterms:modified>
</cp:coreProperties>
</file>