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5" r:id="rId17"/>
    <p:sldId id="277" r:id="rId18"/>
    <p:sldId id="278" r:id="rId19"/>
    <p:sldId id="279" r:id="rId20"/>
    <p:sldId id="280" r:id="rId21"/>
    <p:sldId id="28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0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3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5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2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2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0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3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7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7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7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4901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Spelling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18266"/>
            <a:ext cx="9144000" cy="1655762"/>
          </a:xfrm>
        </p:spPr>
        <p:txBody>
          <a:bodyPr>
            <a:noAutofit/>
          </a:bodyPr>
          <a:lstStyle/>
          <a:p>
            <a:r>
              <a:rPr lang="en-US" sz="10000" dirty="0" smtClean="0"/>
              <a:t>Unit 6 </a:t>
            </a:r>
          </a:p>
          <a:p>
            <a:r>
              <a:rPr lang="en-US" sz="10000" dirty="0" smtClean="0"/>
              <a:t>List 5</a:t>
            </a:r>
          </a:p>
        </p:txBody>
      </p:sp>
    </p:spTree>
    <p:extLst>
      <p:ext uri="{BB962C8B-B14F-4D97-AF65-F5344CB8AC3E}">
        <p14:creationId xmlns:p14="http://schemas.microsoft.com/office/powerpoint/2010/main" val="16862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harbor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00114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rockets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66179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dawn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11170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stitching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9290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flag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5014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McHenry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85621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giant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44145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fifteen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1641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stripes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76191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brave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00001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ransacked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9811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port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57845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smtClean="0"/>
              <a:t>bomb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38648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ship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67915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poem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9648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construct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26116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15000" dirty="0" smtClean="0"/>
              <a:t>White house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85390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15000" dirty="0" smtClean="0"/>
              <a:t>commander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52498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anthem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90547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burned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0180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26</Words>
  <Application>Microsoft Office PowerPoint</Application>
  <PresentationFormat>Widescreen</PresentationFormat>
  <Paragraphs>23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Spelling</vt:lpstr>
      <vt:lpstr>ransacked</vt:lpstr>
      <vt:lpstr>ship</vt:lpstr>
      <vt:lpstr>poem</vt:lpstr>
      <vt:lpstr>construct</vt:lpstr>
      <vt:lpstr>White house</vt:lpstr>
      <vt:lpstr>commander</vt:lpstr>
      <vt:lpstr>anthem</vt:lpstr>
      <vt:lpstr>burned</vt:lpstr>
      <vt:lpstr>harbor</vt:lpstr>
      <vt:lpstr>rockets</vt:lpstr>
      <vt:lpstr>dawn</vt:lpstr>
      <vt:lpstr>stitching</vt:lpstr>
      <vt:lpstr>flag</vt:lpstr>
      <vt:lpstr>McHenry</vt:lpstr>
      <vt:lpstr>giant</vt:lpstr>
      <vt:lpstr>fifteen</vt:lpstr>
      <vt:lpstr>stripes</vt:lpstr>
      <vt:lpstr>brave</vt:lpstr>
      <vt:lpstr>port</vt:lpstr>
      <vt:lpstr>bomb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bandit</dc:title>
  <dc:creator>Carolyn Moser</dc:creator>
  <cp:lastModifiedBy>Brittany Baldwin</cp:lastModifiedBy>
  <cp:revision>15</cp:revision>
  <dcterms:created xsi:type="dcterms:W3CDTF">2019-04-25T21:26:51Z</dcterms:created>
  <dcterms:modified xsi:type="dcterms:W3CDTF">2019-07-23T18:29:30Z</dcterms:modified>
</cp:coreProperties>
</file>