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8" r:id="rId12"/>
    <p:sldId id="269" r:id="rId13"/>
    <p:sldId id="270" r:id="rId14"/>
    <p:sldId id="271" r:id="rId15"/>
    <p:sldId id="272" r:id="rId16"/>
    <p:sldId id="275" r:id="rId17"/>
    <p:sldId id="277" r:id="rId18"/>
    <p:sldId id="278" r:id="rId19"/>
    <p:sldId id="279" r:id="rId20"/>
    <p:sldId id="280" r:id="rId21"/>
    <p:sldId id="28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30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03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34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52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29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29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06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37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7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75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6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915A7-1850-4C1C-B7FE-9111D36EAFEF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7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4901"/>
            <a:ext cx="9144000" cy="2387600"/>
          </a:xfrm>
        </p:spPr>
        <p:txBody>
          <a:bodyPr>
            <a:normAutofit/>
          </a:bodyPr>
          <a:lstStyle/>
          <a:p>
            <a:r>
              <a:rPr lang="en-US" sz="9600" b="1" dirty="0" smtClean="0"/>
              <a:t>Spelling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18266"/>
            <a:ext cx="9144000" cy="1655762"/>
          </a:xfrm>
        </p:spPr>
        <p:txBody>
          <a:bodyPr>
            <a:noAutofit/>
          </a:bodyPr>
          <a:lstStyle/>
          <a:p>
            <a:r>
              <a:rPr lang="en-US" sz="10000" dirty="0" smtClean="0"/>
              <a:t>Unit 6 </a:t>
            </a:r>
          </a:p>
          <a:p>
            <a:r>
              <a:rPr lang="en-US" sz="10000" dirty="0" smtClean="0"/>
              <a:t>List 6</a:t>
            </a:r>
          </a:p>
        </p:txBody>
      </p:sp>
    </p:spTree>
    <p:extLst>
      <p:ext uri="{BB962C8B-B14F-4D97-AF65-F5344CB8AC3E}">
        <p14:creationId xmlns:p14="http://schemas.microsoft.com/office/powerpoint/2010/main" val="168628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orphan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00114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defend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66179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ragtag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11170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soldiers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9290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goods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55014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fired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85621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hickory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441450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knotty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21641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/>
              <a:t>M</a:t>
            </a:r>
            <a:r>
              <a:rPr lang="en-US" sz="15000" dirty="0" smtClean="0"/>
              <a:t>ississippi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761910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highways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00001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general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19811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proud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57845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15000" smtClean="0"/>
              <a:t>New Orleans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386481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peace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67915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traders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9648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drains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26116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streak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85390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mortar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52498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treaty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90547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river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50180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26</Words>
  <Application>Microsoft Office PowerPoint</Application>
  <PresentationFormat>Widescreen</PresentationFormat>
  <Paragraphs>23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Spelling</vt:lpstr>
      <vt:lpstr>general</vt:lpstr>
      <vt:lpstr>peace</vt:lpstr>
      <vt:lpstr>traders</vt:lpstr>
      <vt:lpstr>drains</vt:lpstr>
      <vt:lpstr>streak</vt:lpstr>
      <vt:lpstr>mortar</vt:lpstr>
      <vt:lpstr>treaty</vt:lpstr>
      <vt:lpstr>river</vt:lpstr>
      <vt:lpstr>orphan</vt:lpstr>
      <vt:lpstr>defend</vt:lpstr>
      <vt:lpstr>ragtag</vt:lpstr>
      <vt:lpstr>soldiers</vt:lpstr>
      <vt:lpstr>goods</vt:lpstr>
      <vt:lpstr>fired</vt:lpstr>
      <vt:lpstr>hickory</vt:lpstr>
      <vt:lpstr>knotty</vt:lpstr>
      <vt:lpstr>Mississippi</vt:lpstr>
      <vt:lpstr>highways</vt:lpstr>
      <vt:lpstr>proud</vt:lpstr>
      <vt:lpstr>New Orleans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bandit</dc:title>
  <dc:creator>Carolyn Moser</dc:creator>
  <cp:lastModifiedBy>Brittany Baldwin</cp:lastModifiedBy>
  <cp:revision>15</cp:revision>
  <dcterms:created xsi:type="dcterms:W3CDTF">2019-04-25T21:26:51Z</dcterms:created>
  <dcterms:modified xsi:type="dcterms:W3CDTF">2019-07-25T20:31:46Z</dcterms:modified>
</cp:coreProperties>
</file>